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4"/>
  </p:notesMasterIdLst>
  <p:sldIdLst>
    <p:sldId id="256" r:id="rId4"/>
    <p:sldId id="356" r:id="rId5"/>
    <p:sldId id="358" r:id="rId6"/>
    <p:sldId id="360" r:id="rId7"/>
    <p:sldId id="362" r:id="rId8"/>
    <p:sldId id="364" r:id="rId9"/>
    <p:sldId id="366" r:id="rId10"/>
    <p:sldId id="368" r:id="rId11"/>
    <p:sldId id="262" r:id="rId12"/>
    <p:sldId id="370" r:id="rId13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2" autoAdjust="0"/>
    <p:restoredTop sz="61470" autoAdjust="0"/>
  </p:normalViewPr>
  <p:slideViewPr>
    <p:cSldViewPr snapToGrid="0">
      <p:cViewPr varScale="1">
        <p:scale>
          <a:sx n="72" d="100"/>
          <a:sy n="72" d="100"/>
        </p:scale>
        <p:origin x="822" y="78"/>
      </p:cViewPr>
      <p:guideLst>
        <p:guide orient="horz" pos="23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630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20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85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15C431FD-5460-4260-B8FE-1385C3A0A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888396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173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15C431FD-5460-4260-B8FE-1385C3A0A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888396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173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5BFE49F-B5E6-4A85-B42A-DBDD013F84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41396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AD834A1-2664-485F-A4FD-2D93E8FE03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451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36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FE3B4E-D51E-4474-BC0A-8D7DBC01EEC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4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81" r:id="rId2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5" r:id="rId3"/>
    <p:sldLayoutId id="2147483769" r:id="rId4"/>
    <p:sldLayoutId id="2147483782" r:id="rId5"/>
    <p:sldLayoutId id="2147483783" r:id="rId6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  <p:sldLayoutId id="2147483784" r:id="rId5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6439989" y="799634"/>
            <a:ext cx="5092339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d-ID" sz="5000" b="1" dirty="0"/>
              <a:t>Struktur, Fungsi dan Kaidah Kebahasaan Teks Fiksi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3749423" y="622301"/>
            <a:ext cx="7845677" cy="3622629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275908" y="2108047"/>
            <a:ext cx="3244291" cy="3000067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4595774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9D714428-39F5-41EC-B1F4-8347B77A8C8E}"/>
              </a:ext>
            </a:extLst>
          </p:cNvPr>
          <p:cNvSpPr txBox="1"/>
          <p:nvPr/>
        </p:nvSpPr>
        <p:spPr>
          <a:xfrm>
            <a:off x="142" y="6187613"/>
            <a:ext cx="1219185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sz="2800" b="1" dirty="0">
                <a:latin typeface="Arial Black" pitchFamily="34" charset="0"/>
              </a:rPr>
              <a:t>Oleh: Prof. Dra. N. Tatat Hartati, M.Ed.,Ph.D.</a:t>
            </a:r>
          </a:p>
        </p:txBody>
      </p:sp>
      <p:pic>
        <p:nvPicPr>
          <p:cNvPr id="120" name="Picture 119" descr="http://apply.darmasiswa.kemdikbud.go.id/assets/images/big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3371" y="553923"/>
            <a:ext cx="1375954" cy="15883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>
            <a:extLst>
              <a:ext uri="{FF2B5EF4-FFF2-40B4-BE49-F238E27FC236}">
                <a16:creationId xmlns:a16="http://schemas.microsoft.com/office/drawing/2014/main" id="{3B352E8D-5E13-4ACD-957C-CBD6DEC272C0}"/>
              </a:ext>
            </a:extLst>
          </p:cNvPr>
          <p:cNvSpPr/>
          <p:nvPr/>
        </p:nvSpPr>
        <p:spPr>
          <a:xfrm>
            <a:off x="0" y="0"/>
            <a:ext cx="6107905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91C40-340A-44BC-A6B3-C3A20A9ED913}"/>
              </a:ext>
            </a:extLst>
          </p:cNvPr>
          <p:cNvSpPr txBox="1"/>
          <p:nvPr/>
        </p:nvSpPr>
        <p:spPr>
          <a:xfrm>
            <a:off x="0" y="4879673"/>
            <a:ext cx="12192000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altLang="ko-KR" sz="5867" b="1" dirty="0">
                <a:cs typeface="Arial" pitchFamily="34" charset="0"/>
              </a:rPr>
              <a:t>TERIMA KASIH</a:t>
            </a:r>
            <a:endParaRPr lang="ko-KR" altLang="en-US" sz="5867" b="1" dirty="0">
              <a:cs typeface="Arial" pitchFamily="34" charset="0"/>
            </a:endParaRP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02A6FD69-6004-443E-8850-EF987F66691A}"/>
              </a:ext>
            </a:extLst>
          </p:cNvPr>
          <p:cNvGrpSpPr/>
          <p:nvPr/>
        </p:nvGrpSpPr>
        <p:grpSpPr>
          <a:xfrm rot="21046937">
            <a:off x="6024983" y="393872"/>
            <a:ext cx="2712035" cy="2507877"/>
            <a:chOff x="8479089" y="1262387"/>
            <a:chExt cx="6147593" cy="5684813"/>
          </a:xfrm>
        </p:grpSpPr>
        <p:grpSp>
          <p:nvGrpSpPr>
            <p:cNvPr id="3" name="Group 6">
              <a:extLst>
                <a:ext uri="{FF2B5EF4-FFF2-40B4-BE49-F238E27FC236}">
                  <a16:creationId xmlns:a16="http://schemas.microsoft.com/office/drawing/2014/main" id="{4680488D-F4C7-458A-A8B7-C1ABB828AFC0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7CBEC376-C192-440B-8194-D924B81A8762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D96F61D6-6F30-49E5-8990-D0E2659265B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18BBEF53-0532-4F2C-91D7-EE813E349B75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D8B9533-017D-48EE-AF7F-853201865C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313D5B4-9579-47A0-9542-9059CD05E4CB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2501C042-F033-472E-84C7-596539BF7FC9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67024BD0-81B3-48E7-A4E4-4C6E9D59887C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id="{D559077F-D78F-4F72-B835-721D85D66054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FA51BDA-9E5F-49BA-AD4C-BCDF4E7A373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4096AA8-9CAE-46CA-86D1-9A824BFCBC1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E790CA9-0EFA-400F-83F7-79FDEFBB84F9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937A1C0-6051-48CA-B549-E2F3F15BFD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50D6C56A-AE6E-4FA7-BF23-EF639009131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0472A129-81DD-4AF2-A48D-BCDDA10A283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E125F82E-36F6-4F44-96B8-226BADA4B3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268031F8-A8E7-4B74-90DC-ADC887AAB31F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2D248612-2468-41E8-BF92-FA96B66737B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C665D374-1CCD-44DC-B722-C9F04CC6C16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494CE6F-7CE0-49AA-AD4E-A03A8B46482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8E1949E-7875-4E7A-8F92-6306DAA2D61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B97B1F9-3F94-47A2-A65F-198ED6D0641D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6A326406-7037-4AA6-B244-9D084044466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7FFD3C0B-7922-4E30-85BF-6456E2BBD1F8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9">
              <a:extLst>
                <a:ext uri="{FF2B5EF4-FFF2-40B4-BE49-F238E27FC236}">
                  <a16:creationId xmlns:a16="http://schemas.microsoft.com/office/drawing/2014/main" id="{AC1388E3-8EE3-4146-9FAD-C9BFC38BCCE9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AE540BA9-525B-42DE-8A9C-A357F4A01CD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D455889F-53FB-4E73-879B-F2A52C1C306E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7000256E-7023-443F-8B16-BEA62B00ABB3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74AC44C-B460-4A8E-AB88-4CB7C7DC5D90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8C1D4433-3660-45D1-AEA5-08ABAD0D5BF1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4C6DA44E-DD44-4AE2-AD19-0F0F683F6DD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B0E57E5B-E396-436E-9CD2-899D1BFC09F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10">
              <a:extLst>
                <a:ext uri="{FF2B5EF4-FFF2-40B4-BE49-F238E27FC236}">
                  <a16:creationId xmlns:a16="http://schemas.microsoft.com/office/drawing/2014/main" id="{CBC5FFA5-AB21-4F41-8E5B-44C9C25D624A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5729B65-A9F2-4153-BD37-241D1A423E5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1D53C9FD-E2C1-4FF8-913C-DFD3580571D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5C4FCA6C-9149-4035-BDE5-FCDC104DF19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325E19BA-4335-4A76-9097-AE0652209EB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1A883243-FB40-4F67-86E5-D86305DCE2BF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0009B8F6-6718-4D92-9195-0CEDBEA1327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330FE00D-6F54-4BB0-A8CB-C1EFE3ED815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0" name="Group 11">
              <a:extLst>
                <a:ext uri="{FF2B5EF4-FFF2-40B4-BE49-F238E27FC236}">
                  <a16:creationId xmlns:a16="http://schemas.microsoft.com/office/drawing/2014/main" id="{ADFB101A-532C-4A6C-8A66-BF57A6359ADE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A25ED3E-0AC7-49DD-9535-2F315C1551A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8AEA80C-8106-40EF-B4AD-B76DAD15E41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4FBA3D4F-6198-4278-A640-42F2415C2BE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FA337E08-59C6-4BBC-AEDD-91BCA9BF9FA7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D2BD79C6-2A24-4BB1-8F3E-85E78539491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B4D6628B-74D7-464A-BA13-2AF6E2BC1C1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5ED13DB-3407-4DC7-9666-861AA8C4F91F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2">
              <a:extLst>
                <a:ext uri="{FF2B5EF4-FFF2-40B4-BE49-F238E27FC236}">
                  <a16:creationId xmlns:a16="http://schemas.microsoft.com/office/drawing/2014/main" id="{4B0ABEC1-E4DF-4CDC-9B09-372F35A3B4D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4A07D1AA-4892-46C2-A72C-F33BDC886F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B82FBCD1-0AF1-49E5-9ECB-BC5AC84D4E0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5461BBE-5B4E-4546-A712-E35784872D6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18D74A61-43CD-4E38-A5EA-769BD3FEDF3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EA7C963D-6434-41DE-B5EC-77D6F266CB8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DEFB54BD-2A34-488B-BBEC-E0F26D97850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C0D50B2F-0546-41E1-8E55-3F3249F87C63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2" name="Group 13">
              <a:extLst>
                <a:ext uri="{FF2B5EF4-FFF2-40B4-BE49-F238E27FC236}">
                  <a16:creationId xmlns:a16="http://schemas.microsoft.com/office/drawing/2014/main" id="{1C956869-DE70-4BC4-9D59-605951C9CC6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5EF78951-D2B6-47BD-AE82-C5A4F334550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DCF68AB6-D845-44CC-B54D-611D83CC7A5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B3EF97B3-C607-4E0A-85E9-7307355D494E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5D0E8E99-B2DD-4E53-94F4-D133AA13326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C9A00484-0FDA-4391-80B3-F5C71280F7D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EB2BFE9E-6CA4-4FE2-9CDD-A5C73817F3E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951888D-C9F8-45D1-BEBE-D61274F42B0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BC80E53A-BDA6-421E-A0B9-F9D6AFA8ACB1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29039BBA-D40D-4CB7-B4AA-86985E567B9D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27A01CAC-B4C3-43F2-8B31-50C78933503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72824BCF-C908-47D7-AC49-1016651DC2A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451F7F81-16E9-44DC-81D9-432F3C3341B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C845730-26CE-48B4-8A1C-230683961DC0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4223C227-32B1-48C4-AAC1-983A5230481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F5CF5501-65C5-4741-9767-96A5AC1676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5">
              <a:extLst>
                <a:ext uri="{FF2B5EF4-FFF2-40B4-BE49-F238E27FC236}">
                  <a16:creationId xmlns:a16="http://schemas.microsoft.com/office/drawing/2014/main" id="{4BAAD456-113D-41AE-8A6B-24A8B9D8A2C0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A37CF1B-6A06-492F-AB9F-4180E8BE1186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8D96EC87-32C3-41B3-87D0-ADC9C93666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1906DD1-7E15-45FA-9421-FE86855FBE5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AA96BA5-89C9-4AC8-B03E-338614BB400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DCF0038E-0734-457A-8448-B1E9B6917CA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606E579-0018-4EB5-AA93-62A7D628D0E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A7E5310F-D99B-452D-B914-EF3509EEF9E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6">
              <a:extLst>
                <a:ext uri="{FF2B5EF4-FFF2-40B4-BE49-F238E27FC236}">
                  <a16:creationId xmlns:a16="http://schemas.microsoft.com/office/drawing/2014/main" id="{30A2579E-15DA-4F58-946A-670FA68FC34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D6AE6580-0F31-401E-BBEA-C1D3225F98F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1AE7BFF-2E5B-441B-8605-6F0A0DECCFD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A301271A-CCD4-402C-B7E7-A2A1C4A10E17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3241F4B-5BCF-43C6-8119-F48C4F7C9C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49AEF944-1305-4B09-A66B-37BD06A0922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26BC2747-95CA-4B63-A5B6-9A1514447DE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61AC05EB-0E92-42B7-A7CB-B626787E712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7">
              <a:extLst>
                <a:ext uri="{FF2B5EF4-FFF2-40B4-BE49-F238E27FC236}">
                  <a16:creationId xmlns:a16="http://schemas.microsoft.com/office/drawing/2014/main" id="{664CCFEC-3126-4488-8245-043DB154C8E5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C3DBB1F-F6F8-480E-829B-58B662225AD0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FC199419-29C2-4E95-9B7F-9DA43F2AE16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1485636-A858-4F7D-B597-BB741E068B3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3666CA0-8EC7-4C8A-B422-0E6360155EE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39209B4-B036-4AB5-8861-A700E479FAB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1DA2F69A-D570-4EE4-918B-6D888C25D347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2821853-B73D-4349-8245-39B6F3BE45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7" name="Group 102">
            <a:extLst>
              <a:ext uri="{FF2B5EF4-FFF2-40B4-BE49-F238E27FC236}">
                <a16:creationId xmlns:a16="http://schemas.microsoft.com/office/drawing/2014/main" id="{8A3C6061-78E0-4B01-A15E-2D68FA822329}"/>
              </a:ext>
            </a:extLst>
          </p:cNvPr>
          <p:cNvGrpSpPr/>
          <p:nvPr/>
        </p:nvGrpSpPr>
        <p:grpSpPr>
          <a:xfrm>
            <a:off x="3286193" y="2616484"/>
            <a:ext cx="5631920" cy="1498769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7BC4723-8B3C-4124-BA0D-34545987152A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B3C118E-6047-4870-9502-BB0D98B0FD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E840F45B-9168-40A3-945D-2F943D87EDB5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A8D5DF7-E9AD-4F8C-BA87-80F46B940A9A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18" name="Group 2">
            <a:extLst>
              <a:ext uri="{FF2B5EF4-FFF2-40B4-BE49-F238E27FC236}">
                <a16:creationId xmlns:a16="http://schemas.microsoft.com/office/drawing/2014/main" id="{D9A21D70-814B-48D3-B5F4-333E57241CA9}"/>
              </a:ext>
            </a:extLst>
          </p:cNvPr>
          <p:cNvGrpSpPr/>
          <p:nvPr/>
        </p:nvGrpSpPr>
        <p:grpSpPr>
          <a:xfrm>
            <a:off x="3877842" y="215266"/>
            <a:ext cx="2104784" cy="2892498"/>
            <a:chOff x="5892963" y="1332011"/>
            <a:chExt cx="3157176" cy="4338747"/>
          </a:xfrm>
        </p:grpSpPr>
        <p:grpSp>
          <p:nvGrpSpPr>
            <p:cNvPr id="103" name="Group 108">
              <a:extLst>
                <a:ext uri="{FF2B5EF4-FFF2-40B4-BE49-F238E27FC236}">
                  <a16:creationId xmlns:a16="http://schemas.microsoft.com/office/drawing/2014/main" id="{0D88CC80-D5A6-4052-8C5D-3B1DD1FEEC3D}"/>
                </a:ext>
              </a:extLst>
            </p:cNvPr>
            <p:cNvGrpSpPr/>
            <p:nvPr/>
          </p:nvGrpSpPr>
          <p:grpSpPr>
            <a:xfrm rot="2136013">
              <a:off x="8411096" y="3929385"/>
              <a:ext cx="639043" cy="764323"/>
              <a:chOff x="5704433" y="717502"/>
              <a:chExt cx="7365528" cy="8809481"/>
            </a:xfrm>
          </p:grpSpPr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703DCB4E-F3E9-43B7-B6EF-8F86A41FB24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325E0D73-1CD2-43D8-82E2-909BF47D4CC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76C77C80-D026-4023-8AD8-F1D38649D6C6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BC27A452-60BD-4626-8D9D-B1C151BAF7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50718587-081C-4A4F-B08B-FE9BD2B55DE2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2C026964-43E1-4419-9A00-43112E2B44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9BA3988E-0E57-4348-8CE5-99E866B08BCF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8" name="Group 110">
              <a:extLst>
                <a:ext uri="{FF2B5EF4-FFF2-40B4-BE49-F238E27FC236}">
                  <a16:creationId xmlns:a16="http://schemas.microsoft.com/office/drawing/2014/main" id="{8A54B633-5FA7-450E-AB9C-6C467F3D1F28}"/>
                </a:ext>
              </a:extLst>
            </p:cNvPr>
            <p:cNvGrpSpPr/>
            <p:nvPr/>
          </p:nvGrpSpPr>
          <p:grpSpPr>
            <a:xfrm rot="2136013">
              <a:off x="7755136" y="4884570"/>
              <a:ext cx="328396" cy="339235"/>
              <a:chOff x="5365048" y="1982197"/>
              <a:chExt cx="7362621" cy="7605634"/>
            </a:xfrm>
          </p:grpSpPr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8FFE0B65-DD8E-4E2C-8BA7-7E1EB44133A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5EEF1A9D-1F23-495D-B7E1-63B35590EE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4D92F89C-8E41-4D06-9EAF-816682DF16C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DE0461A0-CED9-46B4-854D-08025B6507A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EC33FCDF-964A-44AD-B5E0-1572C598AF29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BD6D2F1D-3C7E-43A4-9FEF-75F80DD102C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FF2196E5-AD4F-400D-9A81-CFC464AE8E7C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9" name="Group 111">
              <a:extLst>
                <a:ext uri="{FF2B5EF4-FFF2-40B4-BE49-F238E27FC236}">
                  <a16:creationId xmlns:a16="http://schemas.microsoft.com/office/drawing/2014/main" id="{0E73A97A-3B81-43E3-BCFC-A846F605D889}"/>
                </a:ext>
              </a:extLst>
            </p:cNvPr>
            <p:cNvGrpSpPr/>
            <p:nvPr/>
          </p:nvGrpSpPr>
          <p:grpSpPr>
            <a:xfrm rot="2136013">
              <a:off x="6701995" y="3224189"/>
              <a:ext cx="793579" cy="899338"/>
              <a:chOff x="5365051" y="479822"/>
              <a:chExt cx="8036930" cy="9108006"/>
            </a:xfrm>
          </p:grpSpPr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C415E702-35BD-4EB1-B922-EDCAD4D35EE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9A8A72FC-53DB-4452-98B0-A26E2788C51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2047168D-7C6D-4E7A-9173-657116034246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48CB382D-160D-46FA-9516-C511D89ABF73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6527C-05D1-4369-9A76-147FBB61F08A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CF0F1E51-74FA-4A14-9C0C-0FC2F66E331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0EEAD09-3674-4417-80AF-A0CBCA1FB41A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0" name="Group 112">
              <a:extLst>
                <a:ext uri="{FF2B5EF4-FFF2-40B4-BE49-F238E27FC236}">
                  <a16:creationId xmlns:a16="http://schemas.microsoft.com/office/drawing/2014/main" id="{40822F98-1569-4209-9D0B-705FE2A8E558}"/>
                </a:ext>
              </a:extLst>
            </p:cNvPr>
            <p:cNvGrpSpPr/>
            <p:nvPr/>
          </p:nvGrpSpPr>
          <p:grpSpPr>
            <a:xfrm rot="2337799">
              <a:off x="7280335" y="4139970"/>
              <a:ext cx="1037364" cy="714454"/>
              <a:chOff x="3667032" y="1708483"/>
              <a:chExt cx="8105829" cy="5582653"/>
            </a:xfrm>
          </p:grpSpPr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FE7CF864-0290-45FB-954F-B49F22132E5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DF3AF2B7-9327-446C-88F3-40CC3CB62D3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595373FB-0E0D-4573-B615-B14C91E220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C6DAF9B9-8F53-49B8-AFEA-9D834E37802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378CF611-EC7D-4B5E-8DB5-33839D972947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1ADBA83E-71F9-41AE-8DE1-9B8B525B5992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AA5CA6EC-7F98-4B4D-B33C-8C3FAA53F27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11" name="Group 113">
              <a:extLst>
                <a:ext uri="{FF2B5EF4-FFF2-40B4-BE49-F238E27FC236}">
                  <a16:creationId xmlns:a16="http://schemas.microsoft.com/office/drawing/2014/main" id="{F2FA341A-60D2-4B02-A1FF-E957F7823702}"/>
                </a:ext>
              </a:extLst>
            </p:cNvPr>
            <p:cNvGrpSpPr/>
            <p:nvPr/>
          </p:nvGrpSpPr>
          <p:grpSpPr>
            <a:xfrm rot="2337799">
              <a:off x="7745862" y="3494984"/>
              <a:ext cx="649220" cy="447131"/>
              <a:chOff x="3667032" y="1708483"/>
              <a:chExt cx="8105829" cy="5582653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D9513D33-A533-4296-A3C1-1E9D0B742CD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D787A83A-1095-4335-885E-B84D618F56E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1A9301FB-9C5E-449C-887F-C3D25704FB2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C1DBC04E-0347-4DB7-803B-7B535C89886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B6BE048F-4463-4F04-8629-0AD7D452812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1EB7D75D-D27C-4319-888A-45A57BDCA16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0D14D434-3F6F-47DE-AE61-B135EF34647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2" name="Group 114">
              <a:extLst>
                <a:ext uri="{FF2B5EF4-FFF2-40B4-BE49-F238E27FC236}">
                  <a16:creationId xmlns:a16="http://schemas.microsoft.com/office/drawing/2014/main" id="{5EBCB548-441D-4161-AE5D-12BDE4908C51}"/>
                </a:ext>
              </a:extLst>
            </p:cNvPr>
            <p:cNvGrpSpPr/>
            <p:nvPr/>
          </p:nvGrpSpPr>
          <p:grpSpPr>
            <a:xfrm rot="2136013">
              <a:off x="7805715" y="2028888"/>
              <a:ext cx="937516" cy="1062458"/>
              <a:chOff x="5365048" y="479821"/>
              <a:chExt cx="8036930" cy="9108010"/>
            </a:xfrm>
          </p:grpSpPr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C5160FEC-6D02-44E9-8981-94AB96A34F84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FDD75A70-5A27-402C-9AE0-48DC449564F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0DADA5C2-D98A-4BCC-8AD7-780D5D17078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7A4C0018-33A9-43B7-A6BB-0952E043641C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010C3AA6-FD19-4263-86E1-ACC9FA8C93B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D794BBA1-C8D6-4A59-892F-02A301C66C9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67C8B29A-62E9-4119-9CC6-0632B3D9610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3" name="Group 115">
              <a:extLst>
                <a:ext uri="{FF2B5EF4-FFF2-40B4-BE49-F238E27FC236}">
                  <a16:creationId xmlns:a16="http://schemas.microsoft.com/office/drawing/2014/main" id="{475D20B1-1097-45B7-8D34-5A27A0746B09}"/>
                </a:ext>
              </a:extLst>
            </p:cNvPr>
            <p:cNvGrpSpPr/>
            <p:nvPr/>
          </p:nvGrpSpPr>
          <p:grpSpPr>
            <a:xfrm rot="2136013">
              <a:off x="6860236" y="2305546"/>
              <a:ext cx="710712" cy="805428"/>
              <a:chOff x="5365048" y="479821"/>
              <a:chExt cx="8036930" cy="9108010"/>
            </a:xfrm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0B1543E2-AF70-4532-91BC-C4073027C80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241C7111-C207-4D39-84B0-6007665543C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76D89AFF-1DBE-4F8F-AF48-856DA3C5F35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1B094BF1-4D09-488C-B457-33C3418BA34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B078C927-1C2D-417E-9BBE-C09BDE7CF8DA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5D02436E-A732-468B-AD4A-390872939F0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18CEB32C-B281-4CDA-B7A0-734976DE0F06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4" name="Group 116">
              <a:extLst>
                <a:ext uri="{FF2B5EF4-FFF2-40B4-BE49-F238E27FC236}">
                  <a16:creationId xmlns:a16="http://schemas.microsoft.com/office/drawing/2014/main" id="{9FEBF4F6-85D3-4D4C-AC83-2E04531CD2B3}"/>
                </a:ext>
              </a:extLst>
            </p:cNvPr>
            <p:cNvGrpSpPr/>
            <p:nvPr/>
          </p:nvGrpSpPr>
          <p:grpSpPr>
            <a:xfrm rot="1367973">
              <a:off x="5949600" y="3715561"/>
              <a:ext cx="585778" cy="403438"/>
              <a:chOff x="3667032" y="1708483"/>
              <a:chExt cx="8105829" cy="5582653"/>
            </a:xfrm>
          </p:grpSpPr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4ECFF65F-1D8A-45B1-9AC5-95899B9DFD7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B2C7DCDC-E28E-40B1-9AC9-CA8615D723E7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0A2C26BE-88F7-455D-B1C1-5A962CC864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4E1EF34-C4C2-4AC8-A005-E933CFF40AE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CE2B7950-DDC0-437E-94AB-7950446DB5EB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7B832230-9058-4B0A-A65A-E408DF54BA9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6A660A3F-AB56-4C2D-BC8C-69F002E4DF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5" name="Group 117">
              <a:extLst>
                <a:ext uri="{FF2B5EF4-FFF2-40B4-BE49-F238E27FC236}">
                  <a16:creationId xmlns:a16="http://schemas.microsoft.com/office/drawing/2014/main" id="{CFF1C338-7506-4E99-BEB7-B76A3DCD0F6A}"/>
                </a:ext>
              </a:extLst>
            </p:cNvPr>
            <p:cNvGrpSpPr/>
            <p:nvPr/>
          </p:nvGrpSpPr>
          <p:grpSpPr>
            <a:xfrm rot="1367973">
              <a:off x="8547152" y="5333290"/>
              <a:ext cx="489993" cy="337468"/>
              <a:chOff x="3667032" y="1708483"/>
              <a:chExt cx="8105829" cy="5582653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E0EEA463-49B5-48C0-B41A-AB6B791CC2C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49592146-CFD3-4BC9-96D3-EC2113C55F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CA622B31-2BF5-4939-B5A7-78F8C77DA1F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CD0B8B0E-3D4A-4902-9A07-A9E2B1C8A1A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48C21853-E555-4F9A-A225-31F2AFFF4424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845565B3-79FF-4CDB-BE42-3BCFFE0724E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F9CD17BE-A92A-4318-830B-5A2766E03B7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6" name="Group 118">
              <a:extLst>
                <a:ext uri="{FF2B5EF4-FFF2-40B4-BE49-F238E27FC236}">
                  <a16:creationId xmlns:a16="http://schemas.microsoft.com/office/drawing/2014/main" id="{82BE1511-D21D-4901-AEB6-650496B436CE}"/>
                </a:ext>
              </a:extLst>
            </p:cNvPr>
            <p:cNvGrpSpPr/>
            <p:nvPr/>
          </p:nvGrpSpPr>
          <p:grpSpPr>
            <a:xfrm rot="2136013">
              <a:off x="5892963" y="1332011"/>
              <a:ext cx="1076804" cy="1220310"/>
              <a:chOff x="5365048" y="479821"/>
              <a:chExt cx="8036930" cy="9108010"/>
            </a:xfrm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FEEF53E4-D619-4F87-BEFB-5E75221DDB2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02E21953-8F5F-41F0-9451-E8721E37392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C12DBDD2-7890-45F3-9F89-9618FD3AEF4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1D982E81-DCD1-477F-A06E-05F08395430B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241E5C80-30B4-49E3-9FB7-CA609F8B58A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284A6508-0586-4452-A9FB-188CEA0B453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D5E6C3D1-57A5-4C07-BF2C-C5C6C2C4F5D1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7" name="Group 119">
              <a:extLst>
                <a:ext uri="{FF2B5EF4-FFF2-40B4-BE49-F238E27FC236}">
                  <a16:creationId xmlns:a16="http://schemas.microsoft.com/office/drawing/2014/main" id="{E804ACE0-C45F-475D-A050-BAD374A55873}"/>
                </a:ext>
              </a:extLst>
            </p:cNvPr>
            <p:cNvGrpSpPr/>
            <p:nvPr/>
          </p:nvGrpSpPr>
          <p:grpSpPr>
            <a:xfrm rot="3050128">
              <a:off x="5818076" y="2832032"/>
              <a:ext cx="546062" cy="376084"/>
              <a:chOff x="3667032" y="1708483"/>
              <a:chExt cx="8105829" cy="5582653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BAD64449-524B-4FAE-BA48-277165F59F0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39791A1E-B811-40A3-B834-24F8968E0F6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70A208DB-752E-4A31-AA18-22566636D23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05DD9197-0938-4D3F-9316-963F8AD6BA30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6E1EED2E-A5BA-4ADE-B930-E2C9D88311A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477E00E-3726-4DCF-846C-FB066ABCA4B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ACBE80BD-D4AC-4EF2-B003-E9DDEEC36F25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414731BE-0B6D-4A21-BEE8-E720C6F2E00A}"/>
              </a:ext>
            </a:extLst>
          </p:cNvPr>
          <p:cNvGrpSpPr/>
          <p:nvPr/>
        </p:nvGrpSpPr>
        <p:grpSpPr>
          <a:xfrm flipH="1">
            <a:off x="8834822" y="2561326"/>
            <a:ext cx="2647430" cy="4100729"/>
            <a:chOff x="1190625" y="1461207"/>
            <a:chExt cx="5939913" cy="5056503"/>
          </a:xfrm>
        </p:grpSpPr>
        <p:grpSp>
          <p:nvGrpSpPr>
            <p:cNvPr id="197" name="Group 86">
              <a:extLst>
                <a:ext uri="{FF2B5EF4-FFF2-40B4-BE49-F238E27FC236}">
                  <a16:creationId xmlns:a16="http://schemas.microsoft.com/office/drawing/2014/main" id="{4AB45A84-3459-4CF7-939B-78FB3F79A965}"/>
                </a:ext>
              </a:extLst>
            </p:cNvPr>
            <p:cNvGrpSpPr/>
            <p:nvPr/>
          </p:nvGrpSpPr>
          <p:grpSpPr>
            <a:xfrm rot="20292490" flipH="1">
              <a:off x="3271474" y="1461206"/>
              <a:ext cx="815779" cy="4805741"/>
              <a:chOff x="6012160" y="2713784"/>
              <a:chExt cx="713285" cy="4201951"/>
            </a:xfrm>
          </p:grpSpPr>
          <p:grpSp>
            <p:nvGrpSpPr>
              <p:cNvPr id="230" name="Group 87">
                <a:extLst>
                  <a:ext uri="{FF2B5EF4-FFF2-40B4-BE49-F238E27FC236}">
                    <a16:creationId xmlns:a16="http://schemas.microsoft.com/office/drawing/2014/main" id="{4AE68A92-1319-4B4C-857C-DDA3EA848244}"/>
                  </a:ext>
                </a:extLst>
              </p:cNvPr>
              <p:cNvGrpSpPr/>
              <p:nvPr/>
            </p:nvGrpSpPr>
            <p:grpSpPr>
              <a:xfrm>
                <a:off x="6012160" y="6136594"/>
                <a:ext cx="713025" cy="779141"/>
                <a:chOff x="2195736" y="5121188"/>
                <a:chExt cx="901189" cy="900100"/>
              </a:xfrm>
            </p:grpSpPr>
            <p:sp>
              <p:nvSpPr>
                <p:cNvPr id="242" name="Rectangle 8">
                  <a:extLst>
                    <a:ext uri="{FF2B5EF4-FFF2-40B4-BE49-F238E27FC236}">
                      <a16:creationId xmlns:a16="http://schemas.microsoft.com/office/drawing/2014/main" id="{B49751E2-70C2-4DC6-A699-0E22F813B28A}"/>
                    </a:ext>
                  </a:extLst>
                </p:cNvPr>
                <p:cNvSpPr/>
                <p:nvPr/>
              </p:nvSpPr>
              <p:spPr>
                <a:xfrm>
                  <a:off x="2195736" y="5121188"/>
                  <a:ext cx="901189" cy="900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2378" h="1800199">
                      <a:moveTo>
                        <a:pt x="0" y="0"/>
                      </a:moveTo>
                      <a:lnTo>
                        <a:pt x="1802378" y="0"/>
                      </a:lnTo>
                      <a:lnTo>
                        <a:pt x="1802378" y="289727"/>
                      </a:lnTo>
                      <a:lnTo>
                        <a:pt x="1801366" y="289727"/>
                      </a:lnTo>
                      <a:lnTo>
                        <a:pt x="901188" y="1800199"/>
                      </a:lnTo>
                      <a:lnTo>
                        <a:pt x="1012" y="289727"/>
                      </a:lnTo>
                      <a:lnTo>
                        <a:pt x="0" y="289727"/>
                      </a:lnTo>
                      <a:lnTo>
                        <a:pt x="0" y="28803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>
                        <a:lumMod val="55000"/>
                        <a:lumOff val="45000"/>
                      </a:schemeClr>
                    </a:gs>
                    <a:gs pos="100000">
                      <a:schemeClr val="accent6">
                        <a:lumMod val="55000"/>
                        <a:lumOff val="45000"/>
                      </a:schemeClr>
                    </a:gs>
                  </a:gsLst>
                  <a:lin ang="19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  <p:sp>
              <p:nvSpPr>
                <p:cNvPr id="243" name="Rectangle 8">
                  <a:extLst>
                    <a:ext uri="{FF2B5EF4-FFF2-40B4-BE49-F238E27FC236}">
                      <a16:creationId xmlns:a16="http://schemas.microsoft.com/office/drawing/2014/main" id="{AF157A28-0454-4F07-995E-B2D54E2DC263}"/>
                    </a:ext>
                  </a:extLst>
                </p:cNvPr>
                <p:cNvSpPr/>
                <p:nvPr/>
              </p:nvSpPr>
              <p:spPr>
                <a:xfrm>
                  <a:off x="2195737" y="5121188"/>
                  <a:ext cx="679522" cy="8936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9043" h="1787331">
                      <a:moveTo>
                        <a:pt x="0" y="0"/>
                      </a:moveTo>
                      <a:lnTo>
                        <a:pt x="1359043" y="0"/>
                      </a:lnTo>
                      <a:lnTo>
                        <a:pt x="1359043" y="212596"/>
                      </a:lnTo>
                      <a:lnTo>
                        <a:pt x="893519" y="1787331"/>
                      </a:lnTo>
                      <a:lnTo>
                        <a:pt x="1012" y="289727"/>
                      </a:lnTo>
                      <a:lnTo>
                        <a:pt x="0" y="289727"/>
                      </a:lnTo>
                      <a:lnTo>
                        <a:pt x="0" y="28803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>
                        <a:lumMod val="45000"/>
                        <a:lumOff val="55000"/>
                      </a:schemeClr>
                    </a:gs>
                    <a:gs pos="100000">
                      <a:schemeClr val="accent6">
                        <a:lumMod val="45000"/>
                        <a:lumOff val="55000"/>
                      </a:schemeClr>
                    </a:gs>
                  </a:gsLst>
                  <a:lin ang="19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  <p:sp>
              <p:nvSpPr>
                <p:cNvPr id="244" name="Rectangle 8">
                  <a:extLst>
                    <a:ext uri="{FF2B5EF4-FFF2-40B4-BE49-F238E27FC236}">
                      <a16:creationId xmlns:a16="http://schemas.microsoft.com/office/drawing/2014/main" id="{1901FC70-0279-4CEF-BD46-4CFB841FAB96}"/>
                    </a:ext>
                  </a:extLst>
                </p:cNvPr>
                <p:cNvSpPr/>
                <p:nvPr/>
              </p:nvSpPr>
              <p:spPr>
                <a:xfrm>
                  <a:off x="2195737" y="5121188"/>
                  <a:ext cx="450922" cy="8949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843" h="1789890">
                      <a:moveTo>
                        <a:pt x="0" y="0"/>
                      </a:moveTo>
                      <a:lnTo>
                        <a:pt x="897414" y="0"/>
                      </a:lnTo>
                      <a:lnTo>
                        <a:pt x="901843" y="212596"/>
                      </a:lnTo>
                      <a:lnTo>
                        <a:pt x="895045" y="1789890"/>
                      </a:lnTo>
                      <a:lnTo>
                        <a:pt x="1012" y="289727"/>
                      </a:lnTo>
                      <a:lnTo>
                        <a:pt x="0" y="289727"/>
                      </a:lnTo>
                      <a:lnTo>
                        <a:pt x="0" y="28803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>
                        <a:lumMod val="30000"/>
                        <a:lumOff val="70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19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  <p:sp>
              <p:nvSpPr>
                <p:cNvPr id="245" name="Rectangle 8">
                  <a:extLst>
                    <a:ext uri="{FF2B5EF4-FFF2-40B4-BE49-F238E27FC236}">
                      <a16:creationId xmlns:a16="http://schemas.microsoft.com/office/drawing/2014/main" id="{D71B9BA5-62A1-481A-8E15-F98C533BFC50}"/>
                    </a:ext>
                  </a:extLst>
                </p:cNvPr>
                <p:cNvSpPr/>
                <p:nvPr/>
              </p:nvSpPr>
              <p:spPr>
                <a:xfrm>
                  <a:off x="2195736" y="5121188"/>
                  <a:ext cx="448123" cy="8959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6246" h="1791906">
                      <a:moveTo>
                        <a:pt x="0" y="0"/>
                      </a:moveTo>
                      <a:lnTo>
                        <a:pt x="440115" y="0"/>
                      </a:lnTo>
                      <a:lnTo>
                        <a:pt x="452263" y="212596"/>
                      </a:lnTo>
                      <a:lnTo>
                        <a:pt x="896246" y="1791906"/>
                      </a:lnTo>
                      <a:lnTo>
                        <a:pt x="1012" y="289727"/>
                      </a:lnTo>
                      <a:lnTo>
                        <a:pt x="0" y="289727"/>
                      </a:lnTo>
                      <a:lnTo>
                        <a:pt x="0" y="28803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19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  <p:sp>
              <p:nvSpPr>
                <p:cNvPr id="246" name="Rectangle 8">
                  <a:extLst>
                    <a:ext uri="{FF2B5EF4-FFF2-40B4-BE49-F238E27FC236}">
                      <a16:creationId xmlns:a16="http://schemas.microsoft.com/office/drawing/2014/main" id="{AA8C5A84-D6B4-43AC-BF35-7BB785375681}"/>
                    </a:ext>
                  </a:extLst>
                </p:cNvPr>
                <p:cNvSpPr/>
                <p:nvPr/>
              </p:nvSpPr>
              <p:spPr>
                <a:xfrm>
                  <a:off x="2542419" y="5815404"/>
                  <a:ext cx="203587" cy="204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1810" h="1800199">
                      <a:moveTo>
                        <a:pt x="229620" y="140779"/>
                      </a:moveTo>
                      <a:cubicBezTo>
                        <a:pt x="334730" y="140779"/>
                        <a:pt x="422984" y="212958"/>
                        <a:pt x="445844" y="310765"/>
                      </a:cubicBezTo>
                      <a:lnTo>
                        <a:pt x="454300" y="310765"/>
                      </a:lnTo>
                      <a:lnTo>
                        <a:pt x="462757" y="310765"/>
                      </a:lnTo>
                      <a:cubicBezTo>
                        <a:pt x="485617" y="212958"/>
                        <a:pt x="573869" y="140779"/>
                        <a:pt x="678980" y="140779"/>
                      </a:cubicBezTo>
                      <a:cubicBezTo>
                        <a:pt x="784090" y="140779"/>
                        <a:pt x="872344" y="212958"/>
                        <a:pt x="895204" y="310765"/>
                      </a:cubicBezTo>
                      <a:lnTo>
                        <a:pt x="903659" y="310765"/>
                      </a:lnTo>
                      <a:lnTo>
                        <a:pt x="903660" y="310765"/>
                      </a:lnTo>
                      <a:lnTo>
                        <a:pt x="912116" y="310765"/>
                      </a:lnTo>
                      <a:cubicBezTo>
                        <a:pt x="934976" y="212958"/>
                        <a:pt x="1023228" y="140779"/>
                        <a:pt x="1128339" y="140779"/>
                      </a:cubicBezTo>
                      <a:cubicBezTo>
                        <a:pt x="1233450" y="140779"/>
                        <a:pt x="1321703" y="212958"/>
                        <a:pt x="1344563" y="310765"/>
                      </a:cubicBezTo>
                      <a:lnTo>
                        <a:pt x="1353019" y="310765"/>
                      </a:lnTo>
                      <a:lnTo>
                        <a:pt x="1361476" y="310765"/>
                      </a:lnTo>
                      <a:cubicBezTo>
                        <a:pt x="1384336" y="212958"/>
                        <a:pt x="1472588" y="140779"/>
                        <a:pt x="1577699" y="140779"/>
                      </a:cubicBezTo>
                      <a:cubicBezTo>
                        <a:pt x="1680932" y="140779"/>
                        <a:pt x="1767904" y="210402"/>
                        <a:pt x="1791810" y="305762"/>
                      </a:cubicBezTo>
                      <a:lnTo>
                        <a:pt x="901188" y="1800199"/>
                      </a:lnTo>
                      <a:lnTo>
                        <a:pt x="13460" y="310615"/>
                      </a:lnTo>
                      <a:cubicBezTo>
                        <a:pt x="36351" y="212881"/>
                        <a:pt x="124565" y="140779"/>
                        <a:pt x="229620" y="140779"/>
                      </a:cubicBezTo>
                      <a:close/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4940" y="0"/>
                      </a:lnTo>
                      <a:lnTo>
                        <a:pt x="4940" y="296318"/>
                      </a:lnTo>
                      <a:lnTo>
                        <a:pt x="1012" y="289727"/>
                      </a:lnTo>
                      <a:lnTo>
                        <a:pt x="1" y="289727"/>
                      </a:lnTo>
                      <a:lnTo>
                        <a:pt x="0" y="289727"/>
                      </a:lnTo>
                      <a:lnTo>
                        <a:pt x="0" y="288030"/>
                      </a:lnTo>
                      <a:close/>
                    </a:path>
                  </a:pathLst>
                </a:custGeom>
                <a:gradFill>
                  <a:gsLst>
                    <a:gs pos="1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0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</p:grpSp>
          <p:grpSp>
            <p:nvGrpSpPr>
              <p:cNvPr id="231" name="Group 88">
                <a:extLst>
                  <a:ext uri="{FF2B5EF4-FFF2-40B4-BE49-F238E27FC236}">
                    <a16:creationId xmlns:a16="http://schemas.microsoft.com/office/drawing/2014/main" id="{C1535110-F559-4649-86AA-04673D03FCE2}"/>
                  </a:ext>
                </a:extLst>
              </p:cNvPr>
              <p:cNvGrpSpPr/>
              <p:nvPr/>
            </p:nvGrpSpPr>
            <p:grpSpPr>
              <a:xfrm>
                <a:off x="6012160" y="2852936"/>
                <a:ext cx="713025" cy="3354284"/>
                <a:chOff x="6012160" y="2852936"/>
                <a:chExt cx="713025" cy="3354284"/>
              </a:xfrm>
            </p:grpSpPr>
            <p:grpSp>
              <p:nvGrpSpPr>
                <p:cNvPr id="234" name="Group 91">
                  <a:extLst>
                    <a:ext uri="{FF2B5EF4-FFF2-40B4-BE49-F238E27FC236}">
                      <a16:creationId xmlns:a16="http://schemas.microsoft.com/office/drawing/2014/main" id="{D8871D71-6523-464E-84D0-53DC479A2B6E}"/>
                    </a:ext>
                  </a:extLst>
                </p:cNvPr>
                <p:cNvGrpSpPr/>
                <p:nvPr/>
              </p:nvGrpSpPr>
              <p:grpSpPr>
                <a:xfrm>
                  <a:off x="6012160" y="5085257"/>
                  <a:ext cx="713025" cy="1121963"/>
                  <a:chOff x="6012160" y="5085257"/>
                  <a:chExt cx="713025" cy="1121963"/>
                </a:xfrm>
              </p:grpSpPr>
              <p:sp>
                <p:nvSpPr>
                  <p:cNvPr id="239" name="Rectangle 2">
                    <a:extLst>
                      <a:ext uri="{FF2B5EF4-FFF2-40B4-BE49-F238E27FC236}">
                        <a16:creationId xmlns:a16="http://schemas.microsoft.com/office/drawing/2014/main" id="{4D15896A-C34D-4000-A4B2-52F9CEB0A14D}"/>
                      </a:ext>
                    </a:extLst>
                  </p:cNvPr>
                  <p:cNvSpPr/>
                  <p:nvPr/>
                </p:nvSpPr>
                <p:spPr>
                  <a:xfrm>
                    <a:off x="6012160" y="5085257"/>
                    <a:ext cx="237600" cy="1121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061" h="4392488">
                        <a:moveTo>
                          <a:pt x="0" y="0"/>
                        </a:moveTo>
                        <a:lnTo>
                          <a:pt x="571061" y="0"/>
                        </a:lnTo>
                        <a:lnTo>
                          <a:pt x="571061" y="4392488"/>
                        </a:lnTo>
                        <a:lnTo>
                          <a:pt x="560315" y="4392488"/>
                        </a:lnTo>
                        <a:cubicBezTo>
                          <a:pt x="531263" y="4268191"/>
                          <a:pt x="419108" y="4176464"/>
                          <a:pt x="285530" y="4176464"/>
                        </a:cubicBezTo>
                        <a:cubicBezTo>
                          <a:pt x="151952" y="4176464"/>
                          <a:pt x="39798" y="4268191"/>
                          <a:pt x="10747" y="4392488"/>
                        </a:cubicBezTo>
                        <a:lnTo>
                          <a:pt x="0" y="4392488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>
                      <a:ea typeface="+mj-ea"/>
                    </a:endParaRPr>
                  </a:p>
                </p:txBody>
              </p:sp>
              <p:sp>
                <p:nvSpPr>
                  <p:cNvPr id="240" name="Rectangle 2">
                    <a:extLst>
                      <a:ext uri="{FF2B5EF4-FFF2-40B4-BE49-F238E27FC236}">
                        <a16:creationId xmlns:a16="http://schemas.microsoft.com/office/drawing/2014/main" id="{D9DC5597-864E-4E95-8BFB-6BC9CDA6BFDB}"/>
                      </a:ext>
                    </a:extLst>
                  </p:cNvPr>
                  <p:cNvSpPr/>
                  <p:nvPr/>
                </p:nvSpPr>
                <p:spPr>
                  <a:xfrm>
                    <a:off x="6249872" y="5085257"/>
                    <a:ext cx="237600" cy="1121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061" h="4392488">
                        <a:moveTo>
                          <a:pt x="0" y="0"/>
                        </a:moveTo>
                        <a:lnTo>
                          <a:pt x="571061" y="0"/>
                        </a:lnTo>
                        <a:lnTo>
                          <a:pt x="571061" y="4392488"/>
                        </a:lnTo>
                        <a:lnTo>
                          <a:pt x="560315" y="4392488"/>
                        </a:lnTo>
                        <a:cubicBezTo>
                          <a:pt x="531263" y="4268191"/>
                          <a:pt x="419108" y="4176464"/>
                          <a:pt x="285530" y="4176464"/>
                        </a:cubicBezTo>
                        <a:cubicBezTo>
                          <a:pt x="151952" y="4176464"/>
                          <a:pt x="39798" y="4268191"/>
                          <a:pt x="10747" y="4392488"/>
                        </a:cubicBezTo>
                        <a:lnTo>
                          <a:pt x="0" y="4392488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>
                      <a:ea typeface="+mj-ea"/>
                    </a:endParaRPr>
                  </a:p>
                </p:txBody>
              </p:sp>
              <p:sp>
                <p:nvSpPr>
                  <p:cNvPr id="241" name="Rectangle 2">
                    <a:extLst>
                      <a:ext uri="{FF2B5EF4-FFF2-40B4-BE49-F238E27FC236}">
                        <a16:creationId xmlns:a16="http://schemas.microsoft.com/office/drawing/2014/main" id="{67A6AEBD-89B3-4DDA-AE98-F871B8C3815E}"/>
                      </a:ext>
                    </a:extLst>
                  </p:cNvPr>
                  <p:cNvSpPr/>
                  <p:nvPr/>
                </p:nvSpPr>
                <p:spPr>
                  <a:xfrm>
                    <a:off x="6487585" y="5085257"/>
                    <a:ext cx="237600" cy="1121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061" h="4392488">
                        <a:moveTo>
                          <a:pt x="0" y="0"/>
                        </a:moveTo>
                        <a:lnTo>
                          <a:pt x="571061" y="0"/>
                        </a:lnTo>
                        <a:lnTo>
                          <a:pt x="571061" y="4392488"/>
                        </a:lnTo>
                        <a:lnTo>
                          <a:pt x="560315" y="4392488"/>
                        </a:lnTo>
                        <a:cubicBezTo>
                          <a:pt x="531263" y="4268191"/>
                          <a:pt x="419108" y="4176464"/>
                          <a:pt x="285530" y="4176464"/>
                        </a:cubicBezTo>
                        <a:cubicBezTo>
                          <a:pt x="151952" y="4176464"/>
                          <a:pt x="39798" y="4268191"/>
                          <a:pt x="10747" y="4392488"/>
                        </a:cubicBezTo>
                        <a:lnTo>
                          <a:pt x="0" y="4392488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>
                      <a:ea typeface="+mj-ea"/>
                    </a:endParaRPr>
                  </a:p>
                </p:txBody>
              </p:sp>
            </p:grpSp>
            <p:grpSp>
              <p:nvGrpSpPr>
                <p:cNvPr id="235" name="Group 92">
                  <a:extLst>
                    <a:ext uri="{FF2B5EF4-FFF2-40B4-BE49-F238E27FC236}">
                      <a16:creationId xmlns:a16="http://schemas.microsoft.com/office/drawing/2014/main" id="{DAA54537-BC83-4AA2-A887-D5046CE3E36A}"/>
                    </a:ext>
                  </a:extLst>
                </p:cNvPr>
                <p:cNvGrpSpPr/>
                <p:nvPr/>
              </p:nvGrpSpPr>
              <p:grpSpPr>
                <a:xfrm>
                  <a:off x="6012160" y="2852936"/>
                  <a:ext cx="713025" cy="2232322"/>
                  <a:chOff x="6012160" y="2852936"/>
                  <a:chExt cx="713025" cy="2232322"/>
                </a:xfrm>
              </p:grpSpPr>
              <p:sp>
                <p:nvSpPr>
                  <p:cNvPr id="236" name="Rectangle 235">
                    <a:extLst>
                      <a:ext uri="{FF2B5EF4-FFF2-40B4-BE49-F238E27FC236}">
                        <a16:creationId xmlns:a16="http://schemas.microsoft.com/office/drawing/2014/main" id="{FBF62F95-C4CB-4254-8BAF-6DE9CD84CEB0}"/>
                      </a:ext>
                    </a:extLst>
                  </p:cNvPr>
                  <p:cNvSpPr/>
                  <p:nvPr/>
                </p:nvSpPr>
                <p:spPr>
                  <a:xfrm>
                    <a:off x="6487585" y="2852936"/>
                    <a:ext cx="237600" cy="2232322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701">
                      <a:ea typeface="+mj-ea"/>
                    </a:endParaRPr>
                  </a:p>
                </p:txBody>
              </p:sp>
              <p:sp>
                <p:nvSpPr>
                  <p:cNvPr id="237" name="Rectangle 236">
                    <a:extLst>
                      <a:ext uri="{FF2B5EF4-FFF2-40B4-BE49-F238E27FC236}">
                        <a16:creationId xmlns:a16="http://schemas.microsoft.com/office/drawing/2014/main" id="{A870E4FA-AB52-43DB-9253-41C090C8BA1E}"/>
                      </a:ext>
                    </a:extLst>
                  </p:cNvPr>
                  <p:cNvSpPr/>
                  <p:nvPr/>
                </p:nvSpPr>
                <p:spPr>
                  <a:xfrm>
                    <a:off x="6250133" y="2852936"/>
                    <a:ext cx="237600" cy="2232322"/>
                  </a:xfrm>
                  <a:prstGeom prst="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701">
                      <a:ea typeface="+mj-ea"/>
                    </a:endParaRPr>
                  </a:p>
                </p:txBody>
              </p:sp>
              <p:sp>
                <p:nvSpPr>
                  <p:cNvPr id="238" name="Rectangle 237">
                    <a:extLst>
                      <a:ext uri="{FF2B5EF4-FFF2-40B4-BE49-F238E27FC236}">
                        <a16:creationId xmlns:a16="http://schemas.microsoft.com/office/drawing/2014/main" id="{C3233F79-7094-45B4-8660-64B16D51F6EE}"/>
                      </a:ext>
                    </a:extLst>
                  </p:cNvPr>
                  <p:cNvSpPr/>
                  <p:nvPr/>
                </p:nvSpPr>
                <p:spPr>
                  <a:xfrm>
                    <a:off x="6012160" y="2852936"/>
                    <a:ext cx="237600" cy="2232322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701">
                      <a:ea typeface="+mj-ea"/>
                    </a:endParaRPr>
                  </a:p>
                </p:txBody>
              </p:sp>
            </p:grpSp>
          </p:grpSp>
          <p:sp>
            <p:nvSpPr>
              <p:cNvPr id="232" name="Hexagon 1">
                <a:extLst>
                  <a:ext uri="{FF2B5EF4-FFF2-40B4-BE49-F238E27FC236}">
                    <a16:creationId xmlns:a16="http://schemas.microsoft.com/office/drawing/2014/main" id="{9CA10C6F-6168-485C-9A91-6DF1C6A06FB2}"/>
                  </a:ext>
                </a:extLst>
              </p:cNvPr>
              <p:cNvSpPr/>
              <p:nvPr/>
            </p:nvSpPr>
            <p:spPr>
              <a:xfrm rot="10800000" flipH="1" flipV="1">
                <a:off x="6012421" y="2713784"/>
                <a:ext cx="713024" cy="278304"/>
              </a:xfrm>
              <a:custGeom>
                <a:avLst/>
                <a:gdLst>
                  <a:gd name="connsiteX0" fmla="*/ 0 w 713024"/>
                  <a:gd name="connsiteY0" fmla="*/ 277692 h 555383"/>
                  <a:gd name="connsiteX1" fmla="*/ 138846 w 713024"/>
                  <a:gd name="connsiteY1" fmla="*/ 0 h 555383"/>
                  <a:gd name="connsiteX2" fmla="*/ 574178 w 713024"/>
                  <a:gd name="connsiteY2" fmla="*/ 0 h 555383"/>
                  <a:gd name="connsiteX3" fmla="*/ 713024 w 713024"/>
                  <a:gd name="connsiteY3" fmla="*/ 277692 h 555383"/>
                  <a:gd name="connsiteX4" fmla="*/ 574178 w 713024"/>
                  <a:gd name="connsiteY4" fmla="*/ 555383 h 555383"/>
                  <a:gd name="connsiteX5" fmla="*/ 138846 w 713024"/>
                  <a:gd name="connsiteY5" fmla="*/ 555383 h 555383"/>
                  <a:gd name="connsiteX6" fmla="*/ 0 w 713024"/>
                  <a:gd name="connsiteY6" fmla="*/ 277692 h 555383"/>
                  <a:gd name="connsiteX0" fmla="*/ 0 w 713024"/>
                  <a:gd name="connsiteY0" fmla="*/ 277692 h 555383"/>
                  <a:gd name="connsiteX1" fmla="*/ 138846 w 713024"/>
                  <a:gd name="connsiteY1" fmla="*/ 0 h 555383"/>
                  <a:gd name="connsiteX2" fmla="*/ 574178 w 713024"/>
                  <a:gd name="connsiteY2" fmla="*/ 0 h 555383"/>
                  <a:gd name="connsiteX3" fmla="*/ 713024 w 713024"/>
                  <a:gd name="connsiteY3" fmla="*/ 277692 h 555383"/>
                  <a:gd name="connsiteX4" fmla="*/ 574178 w 713024"/>
                  <a:gd name="connsiteY4" fmla="*/ 555383 h 555383"/>
                  <a:gd name="connsiteX5" fmla="*/ 231715 w 713024"/>
                  <a:gd name="connsiteY5" fmla="*/ 555383 h 555383"/>
                  <a:gd name="connsiteX6" fmla="*/ 0 w 713024"/>
                  <a:gd name="connsiteY6" fmla="*/ 277692 h 555383"/>
                  <a:gd name="connsiteX0" fmla="*/ 0 w 713024"/>
                  <a:gd name="connsiteY0" fmla="*/ 277692 h 555383"/>
                  <a:gd name="connsiteX1" fmla="*/ 138846 w 713024"/>
                  <a:gd name="connsiteY1" fmla="*/ 0 h 555383"/>
                  <a:gd name="connsiteX2" fmla="*/ 574178 w 713024"/>
                  <a:gd name="connsiteY2" fmla="*/ 0 h 555383"/>
                  <a:gd name="connsiteX3" fmla="*/ 713024 w 713024"/>
                  <a:gd name="connsiteY3" fmla="*/ 277692 h 555383"/>
                  <a:gd name="connsiteX4" fmla="*/ 490834 w 713024"/>
                  <a:gd name="connsiteY4" fmla="*/ 553001 h 555383"/>
                  <a:gd name="connsiteX5" fmla="*/ 231715 w 713024"/>
                  <a:gd name="connsiteY5" fmla="*/ 555383 h 555383"/>
                  <a:gd name="connsiteX6" fmla="*/ 0 w 713024"/>
                  <a:gd name="connsiteY6" fmla="*/ 277692 h 555383"/>
                  <a:gd name="connsiteX0" fmla="*/ 0 w 713024"/>
                  <a:gd name="connsiteY0" fmla="*/ 277692 h 555383"/>
                  <a:gd name="connsiteX1" fmla="*/ 217427 w 713024"/>
                  <a:gd name="connsiteY1" fmla="*/ 0 h 555383"/>
                  <a:gd name="connsiteX2" fmla="*/ 574178 w 713024"/>
                  <a:gd name="connsiteY2" fmla="*/ 0 h 555383"/>
                  <a:gd name="connsiteX3" fmla="*/ 713024 w 713024"/>
                  <a:gd name="connsiteY3" fmla="*/ 277692 h 555383"/>
                  <a:gd name="connsiteX4" fmla="*/ 490834 w 713024"/>
                  <a:gd name="connsiteY4" fmla="*/ 553001 h 555383"/>
                  <a:gd name="connsiteX5" fmla="*/ 231715 w 713024"/>
                  <a:gd name="connsiteY5" fmla="*/ 555383 h 555383"/>
                  <a:gd name="connsiteX6" fmla="*/ 0 w 713024"/>
                  <a:gd name="connsiteY6" fmla="*/ 277692 h 555383"/>
                  <a:gd name="connsiteX0" fmla="*/ 0 w 713024"/>
                  <a:gd name="connsiteY0" fmla="*/ 277692 h 555383"/>
                  <a:gd name="connsiteX1" fmla="*/ 217427 w 713024"/>
                  <a:gd name="connsiteY1" fmla="*/ 0 h 555383"/>
                  <a:gd name="connsiteX2" fmla="*/ 478928 w 713024"/>
                  <a:gd name="connsiteY2" fmla="*/ 7144 h 555383"/>
                  <a:gd name="connsiteX3" fmla="*/ 713024 w 713024"/>
                  <a:gd name="connsiteY3" fmla="*/ 277692 h 555383"/>
                  <a:gd name="connsiteX4" fmla="*/ 490834 w 713024"/>
                  <a:gd name="connsiteY4" fmla="*/ 553001 h 555383"/>
                  <a:gd name="connsiteX5" fmla="*/ 231715 w 713024"/>
                  <a:gd name="connsiteY5" fmla="*/ 555383 h 555383"/>
                  <a:gd name="connsiteX6" fmla="*/ 0 w 713024"/>
                  <a:gd name="connsiteY6" fmla="*/ 277692 h 555383"/>
                  <a:gd name="connsiteX0" fmla="*/ 0 w 713024"/>
                  <a:gd name="connsiteY0" fmla="*/ 277692 h 555383"/>
                  <a:gd name="connsiteX1" fmla="*/ 217427 w 713024"/>
                  <a:gd name="connsiteY1" fmla="*/ 0 h 555383"/>
                  <a:gd name="connsiteX2" fmla="*/ 486072 w 713024"/>
                  <a:gd name="connsiteY2" fmla="*/ 0 h 555383"/>
                  <a:gd name="connsiteX3" fmla="*/ 713024 w 713024"/>
                  <a:gd name="connsiteY3" fmla="*/ 277692 h 555383"/>
                  <a:gd name="connsiteX4" fmla="*/ 490834 w 713024"/>
                  <a:gd name="connsiteY4" fmla="*/ 553001 h 555383"/>
                  <a:gd name="connsiteX5" fmla="*/ 231715 w 713024"/>
                  <a:gd name="connsiteY5" fmla="*/ 555383 h 555383"/>
                  <a:gd name="connsiteX6" fmla="*/ 0 w 713024"/>
                  <a:gd name="connsiteY6" fmla="*/ 277692 h 555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3024" h="555383">
                    <a:moveTo>
                      <a:pt x="0" y="277692"/>
                    </a:moveTo>
                    <a:lnTo>
                      <a:pt x="217427" y="0"/>
                    </a:lnTo>
                    <a:lnTo>
                      <a:pt x="486072" y="0"/>
                    </a:lnTo>
                    <a:lnTo>
                      <a:pt x="713024" y="277692"/>
                    </a:lnTo>
                    <a:lnTo>
                      <a:pt x="490834" y="553001"/>
                    </a:lnTo>
                    <a:lnTo>
                      <a:pt x="231715" y="555383"/>
                    </a:lnTo>
                    <a:lnTo>
                      <a:pt x="0" y="277692"/>
                    </a:ln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" sy="9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ea typeface="+mj-ea"/>
                </a:endParaRPr>
              </a:p>
            </p:txBody>
          </p:sp>
          <p:sp>
            <p:nvSpPr>
              <p:cNvPr id="233" name="Oval 232">
                <a:extLst>
                  <a:ext uri="{FF2B5EF4-FFF2-40B4-BE49-F238E27FC236}">
                    <a16:creationId xmlns:a16="http://schemas.microsoft.com/office/drawing/2014/main" id="{0835A1F2-5F4B-46EA-8C3B-121C8FF385A8}"/>
                  </a:ext>
                </a:extLst>
              </p:cNvPr>
              <p:cNvSpPr/>
              <p:nvPr/>
            </p:nvSpPr>
            <p:spPr>
              <a:xfrm>
                <a:off x="6270232" y="2798936"/>
                <a:ext cx="197403" cy="108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ea typeface="+mj-ea"/>
                </a:endParaRPr>
              </a:p>
            </p:txBody>
          </p:sp>
        </p:grpSp>
        <p:sp>
          <p:nvSpPr>
            <p:cNvPr id="206" name="Freeform 55">
              <a:extLst>
                <a:ext uri="{FF2B5EF4-FFF2-40B4-BE49-F238E27FC236}">
                  <a16:creationId xmlns:a16="http://schemas.microsoft.com/office/drawing/2014/main" id="{37325DBE-DAB2-4061-B5AF-F3FFFDE30876}"/>
                </a:ext>
              </a:extLst>
            </p:cNvPr>
            <p:cNvSpPr/>
            <p:nvPr/>
          </p:nvSpPr>
          <p:spPr>
            <a:xfrm>
              <a:off x="4535231" y="6070606"/>
              <a:ext cx="2595307" cy="418626"/>
            </a:xfrm>
            <a:custGeom>
              <a:avLst/>
              <a:gdLst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85725 w 4124325"/>
                <a:gd name="connsiteY2" fmla="*/ 9525 h 838200"/>
                <a:gd name="connsiteX3" fmla="*/ 123825 w 4124325"/>
                <a:gd name="connsiteY3" fmla="*/ 19050 h 838200"/>
                <a:gd name="connsiteX4" fmla="*/ 209550 w 4124325"/>
                <a:gd name="connsiteY4" fmla="*/ 28575 h 838200"/>
                <a:gd name="connsiteX5" fmla="*/ 285750 w 4124325"/>
                <a:gd name="connsiteY5" fmla="*/ 38100 h 838200"/>
                <a:gd name="connsiteX6" fmla="*/ 323850 w 4124325"/>
                <a:gd name="connsiteY6" fmla="*/ 57150 h 838200"/>
                <a:gd name="connsiteX7" fmla="*/ 323850 w 4124325"/>
                <a:gd name="connsiteY7" fmla="*/ 57150 h 838200"/>
                <a:gd name="connsiteX8" fmla="*/ 238125 w 4124325"/>
                <a:gd name="connsiteY8" fmla="*/ 352425 h 838200"/>
                <a:gd name="connsiteX9" fmla="*/ 971550 w 4124325"/>
                <a:gd name="connsiteY9" fmla="*/ 257175 h 838200"/>
                <a:gd name="connsiteX10" fmla="*/ 800100 w 4124325"/>
                <a:gd name="connsiteY10" fmla="*/ 609600 h 838200"/>
                <a:gd name="connsiteX11" fmla="*/ 2524125 w 4124325"/>
                <a:gd name="connsiteY11" fmla="*/ 495300 h 838200"/>
                <a:gd name="connsiteX12" fmla="*/ 2190750 w 4124325"/>
                <a:gd name="connsiteY12" fmla="*/ 838200 h 838200"/>
                <a:gd name="connsiteX13" fmla="*/ 4124325 w 4124325"/>
                <a:gd name="connsiteY13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85725 w 4124325"/>
                <a:gd name="connsiteY2" fmla="*/ 9525 h 838200"/>
                <a:gd name="connsiteX3" fmla="*/ 123825 w 4124325"/>
                <a:gd name="connsiteY3" fmla="*/ 19050 h 838200"/>
                <a:gd name="connsiteX4" fmla="*/ 285750 w 4124325"/>
                <a:gd name="connsiteY4" fmla="*/ 38100 h 838200"/>
                <a:gd name="connsiteX5" fmla="*/ 323850 w 4124325"/>
                <a:gd name="connsiteY5" fmla="*/ 57150 h 838200"/>
                <a:gd name="connsiteX6" fmla="*/ 323850 w 4124325"/>
                <a:gd name="connsiteY6" fmla="*/ 57150 h 838200"/>
                <a:gd name="connsiteX7" fmla="*/ 238125 w 4124325"/>
                <a:gd name="connsiteY7" fmla="*/ 352425 h 838200"/>
                <a:gd name="connsiteX8" fmla="*/ 971550 w 4124325"/>
                <a:gd name="connsiteY8" fmla="*/ 257175 h 838200"/>
                <a:gd name="connsiteX9" fmla="*/ 800100 w 4124325"/>
                <a:gd name="connsiteY9" fmla="*/ 609600 h 838200"/>
                <a:gd name="connsiteX10" fmla="*/ 2524125 w 4124325"/>
                <a:gd name="connsiteY10" fmla="*/ 495300 h 838200"/>
                <a:gd name="connsiteX11" fmla="*/ 2190750 w 4124325"/>
                <a:gd name="connsiteY11" fmla="*/ 838200 h 838200"/>
                <a:gd name="connsiteX12" fmla="*/ 4124325 w 4124325"/>
                <a:gd name="connsiteY12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85725 w 4124325"/>
                <a:gd name="connsiteY2" fmla="*/ 9525 h 838200"/>
                <a:gd name="connsiteX3" fmla="*/ 285750 w 4124325"/>
                <a:gd name="connsiteY3" fmla="*/ 38100 h 838200"/>
                <a:gd name="connsiteX4" fmla="*/ 323850 w 4124325"/>
                <a:gd name="connsiteY4" fmla="*/ 57150 h 838200"/>
                <a:gd name="connsiteX5" fmla="*/ 323850 w 4124325"/>
                <a:gd name="connsiteY5" fmla="*/ 57150 h 838200"/>
                <a:gd name="connsiteX6" fmla="*/ 238125 w 4124325"/>
                <a:gd name="connsiteY6" fmla="*/ 352425 h 838200"/>
                <a:gd name="connsiteX7" fmla="*/ 971550 w 4124325"/>
                <a:gd name="connsiteY7" fmla="*/ 257175 h 838200"/>
                <a:gd name="connsiteX8" fmla="*/ 800100 w 4124325"/>
                <a:gd name="connsiteY8" fmla="*/ 609600 h 838200"/>
                <a:gd name="connsiteX9" fmla="*/ 2524125 w 4124325"/>
                <a:gd name="connsiteY9" fmla="*/ 495300 h 838200"/>
                <a:gd name="connsiteX10" fmla="*/ 2190750 w 4124325"/>
                <a:gd name="connsiteY10" fmla="*/ 838200 h 838200"/>
                <a:gd name="connsiteX11" fmla="*/ 4124325 w 4124325"/>
                <a:gd name="connsiteY11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285750 w 4124325"/>
                <a:gd name="connsiteY2" fmla="*/ 38100 h 838200"/>
                <a:gd name="connsiteX3" fmla="*/ 323850 w 4124325"/>
                <a:gd name="connsiteY3" fmla="*/ 57150 h 838200"/>
                <a:gd name="connsiteX4" fmla="*/ 323850 w 4124325"/>
                <a:gd name="connsiteY4" fmla="*/ 57150 h 838200"/>
                <a:gd name="connsiteX5" fmla="*/ 238125 w 4124325"/>
                <a:gd name="connsiteY5" fmla="*/ 352425 h 838200"/>
                <a:gd name="connsiteX6" fmla="*/ 971550 w 4124325"/>
                <a:gd name="connsiteY6" fmla="*/ 257175 h 838200"/>
                <a:gd name="connsiteX7" fmla="*/ 800100 w 4124325"/>
                <a:gd name="connsiteY7" fmla="*/ 609600 h 838200"/>
                <a:gd name="connsiteX8" fmla="*/ 2524125 w 4124325"/>
                <a:gd name="connsiteY8" fmla="*/ 495300 h 838200"/>
                <a:gd name="connsiteX9" fmla="*/ 2190750 w 4124325"/>
                <a:gd name="connsiteY9" fmla="*/ 838200 h 838200"/>
                <a:gd name="connsiteX10" fmla="*/ 4124325 w 4124325"/>
                <a:gd name="connsiteY10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323850 w 4124325"/>
                <a:gd name="connsiteY3" fmla="*/ 57150 h 838200"/>
                <a:gd name="connsiteX4" fmla="*/ 238125 w 4124325"/>
                <a:gd name="connsiteY4" fmla="*/ 352425 h 838200"/>
                <a:gd name="connsiteX5" fmla="*/ 971550 w 4124325"/>
                <a:gd name="connsiteY5" fmla="*/ 257175 h 838200"/>
                <a:gd name="connsiteX6" fmla="*/ 800100 w 4124325"/>
                <a:gd name="connsiteY6" fmla="*/ 609600 h 838200"/>
                <a:gd name="connsiteX7" fmla="*/ 2524125 w 4124325"/>
                <a:gd name="connsiteY7" fmla="*/ 495300 h 838200"/>
                <a:gd name="connsiteX8" fmla="*/ 2190750 w 4124325"/>
                <a:gd name="connsiteY8" fmla="*/ 838200 h 838200"/>
                <a:gd name="connsiteX9" fmla="*/ 4124325 w 4124325"/>
                <a:gd name="connsiteY9" fmla="*/ 704850 h 838200"/>
                <a:gd name="connsiteX0" fmla="*/ 0 w 4124325"/>
                <a:gd name="connsiteY0" fmla="*/ 19050 h 857250"/>
                <a:gd name="connsiteX1" fmla="*/ 0 w 4124325"/>
                <a:gd name="connsiteY1" fmla="*/ 19050 h 857250"/>
                <a:gd name="connsiteX2" fmla="*/ 323850 w 4124325"/>
                <a:gd name="connsiteY2" fmla="*/ 76200 h 857250"/>
                <a:gd name="connsiteX3" fmla="*/ 400050 w 4124325"/>
                <a:gd name="connsiteY3" fmla="*/ 0 h 857250"/>
                <a:gd name="connsiteX4" fmla="*/ 238125 w 4124325"/>
                <a:gd name="connsiteY4" fmla="*/ 371475 h 857250"/>
                <a:gd name="connsiteX5" fmla="*/ 971550 w 4124325"/>
                <a:gd name="connsiteY5" fmla="*/ 276225 h 857250"/>
                <a:gd name="connsiteX6" fmla="*/ 800100 w 4124325"/>
                <a:gd name="connsiteY6" fmla="*/ 628650 h 857250"/>
                <a:gd name="connsiteX7" fmla="*/ 2524125 w 4124325"/>
                <a:gd name="connsiteY7" fmla="*/ 514350 h 857250"/>
                <a:gd name="connsiteX8" fmla="*/ 2190750 w 4124325"/>
                <a:gd name="connsiteY8" fmla="*/ 857250 h 857250"/>
                <a:gd name="connsiteX9" fmla="*/ 4124325 w 4124325"/>
                <a:gd name="connsiteY9" fmla="*/ 723900 h 85725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284758 w 4124325"/>
                <a:gd name="connsiteY6" fmla="*/ 437570 h 838200"/>
                <a:gd name="connsiteX7" fmla="*/ 2524125 w 4124325"/>
                <a:gd name="connsiteY7" fmla="*/ 495300 h 838200"/>
                <a:gd name="connsiteX8" fmla="*/ 2190750 w 4124325"/>
                <a:gd name="connsiteY8" fmla="*/ 838200 h 838200"/>
                <a:gd name="connsiteX9" fmla="*/ 4124325 w 4124325"/>
                <a:gd name="connsiteY9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698"/>
                <a:gd name="connsiteX1" fmla="*/ 0 w 4124325"/>
                <a:gd name="connsiteY1" fmla="*/ 0 h 838698"/>
                <a:gd name="connsiteX2" fmla="*/ 323850 w 4124325"/>
                <a:gd name="connsiteY2" fmla="*/ 57150 h 838698"/>
                <a:gd name="connsiteX3" fmla="*/ 238125 w 4124325"/>
                <a:gd name="connsiteY3" fmla="*/ 352425 h 838698"/>
                <a:gd name="connsiteX4" fmla="*/ 971550 w 4124325"/>
                <a:gd name="connsiteY4" fmla="*/ 257175 h 838698"/>
                <a:gd name="connsiteX5" fmla="*/ 704684 w 4124325"/>
                <a:gd name="connsiteY5" fmla="*/ 629478 h 838698"/>
                <a:gd name="connsiteX6" fmla="*/ 2524125 w 4124325"/>
                <a:gd name="connsiteY6" fmla="*/ 495300 h 838698"/>
                <a:gd name="connsiteX7" fmla="*/ 2190750 w 4124325"/>
                <a:gd name="connsiteY7" fmla="*/ 838200 h 838698"/>
                <a:gd name="connsiteX8" fmla="*/ 4124325 w 4124325"/>
                <a:gd name="connsiteY8" fmla="*/ 704850 h 838698"/>
                <a:gd name="connsiteX0" fmla="*/ 0 w 5281240"/>
                <a:gd name="connsiteY0" fmla="*/ 0 h 838698"/>
                <a:gd name="connsiteX1" fmla="*/ 0 w 5281240"/>
                <a:gd name="connsiteY1" fmla="*/ 0 h 838698"/>
                <a:gd name="connsiteX2" fmla="*/ 323850 w 5281240"/>
                <a:gd name="connsiteY2" fmla="*/ 57150 h 838698"/>
                <a:gd name="connsiteX3" fmla="*/ 238125 w 5281240"/>
                <a:gd name="connsiteY3" fmla="*/ 352425 h 838698"/>
                <a:gd name="connsiteX4" fmla="*/ 971550 w 5281240"/>
                <a:gd name="connsiteY4" fmla="*/ 257175 h 838698"/>
                <a:gd name="connsiteX5" fmla="*/ 704684 w 5281240"/>
                <a:gd name="connsiteY5" fmla="*/ 629478 h 838698"/>
                <a:gd name="connsiteX6" fmla="*/ 2524125 w 5281240"/>
                <a:gd name="connsiteY6" fmla="*/ 495300 h 838698"/>
                <a:gd name="connsiteX7" fmla="*/ 2190750 w 5281240"/>
                <a:gd name="connsiteY7" fmla="*/ 838200 h 838698"/>
                <a:gd name="connsiteX8" fmla="*/ 5281240 w 5281240"/>
                <a:gd name="connsiteY8" fmla="*/ 617385 h 838698"/>
                <a:gd name="connsiteX0" fmla="*/ 0 w 4638777"/>
                <a:gd name="connsiteY0" fmla="*/ 0 h 838698"/>
                <a:gd name="connsiteX1" fmla="*/ 0 w 4638777"/>
                <a:gd name="connsiteY1" fmla="*/ 0 h 838698"/>
                <a:gd name="connsiteX2" fmla="*/ 323850 w 4638777"/>
                <a:gd name="connsiteY2" fmla="*/ 57150 h 838698"/>
                <a:gd name="connsiteX3" fmla="*/ 238125 w 4638777"/>
                <a:gd name="connsiteY3" fmla="*/ 352425 h 838698"/>
                <a:gd name="connsiteX4" fmla="*/ 971550 w 4638777"/>
                <a:gd name="connsiteY4" fmla="*/ 257175 h 838698"/>
                <a:gd name="connsiteX5" fmla="*/ 704684 w 4638777"/>
                <a:gd name="connsiteY5" fmla="*/ 629478 h 838698"/>
                <a:gd name="connsiteX6" fmla="*/ 2524125 w 4638777"/>
                <a:gd name="connsiteY6" fmla="*/ 495300 h 838698"/>
                <a:gd name="connsiteX7" fmla="*/ 2190750 w 4638777"/>
                <a:gd name="connsiteY7" fmla="*/ 838200 h 838698"/>
                <a:gd name="connsiteX8" fmla="*/ 4638777 w 4638777"/>
                <a:gd name="connsiteY8" fmla="*/ 655550 h 838698"/>
                <a:gd name="connsiteX0" fmla="*/ 0 w 4519249"/>
                <a:gd name="connsiteY0" fmla="*/ 0 h 838698"/>
                <a:gd name="connsiteX1" fmla="*/ 0 w 4519249"/>
                <a:gd name="connsiteY1" fmla="*/ 0 h 838698"/>
                <a:gd name="connsiteX2" fmla="*/ 323850 w 4519249"/>
                <a:gd name="connsiteY2" fmla="*/ 57150 h 838698"/>
                <a:gd name="connsiteX3" fmla="*/ 238125 w 4519249"/>
                <a:gd name="connsiteY3" fmla="*/ 352425 h 838698"/>
                <a:gd name="connsiteX4" fmla="*/ 971550 w 4519249"/>
                <a:gd name="connsiteY4" fmla="*/ 257175 h 838698"/>
                <a:gd name="connsiteX5" fmla="*/ 704684 w 4519249"/>
                <a:gd name="connsiteY5" fmla="*/ 629478 h 838698"/>
                <a:gd name="connsiteX6" fmla="*/ 2524125 w 4519249"/>
                <a:gd name="connsiteY6" fmla="*/ 495300 h 838698"/>
                <a:gd name="connsiteX7" fmla="*/ 2190750 w 4519249"/>
                <a:gd name="connsiteY7" fmla="*/ 838200 h 838698"/>
                <a:gd name="connsiteX8" fmla="*/ 4519249 w 4519249"/>
                <a:gd name="connsiteY8" fmla="*/ 655550 h 838698"/>
                <a:gd name="connsiteX0" fmla="*/ 0 w 4071019"/>
                <a:gd name="connsiteY0" fmla="*/ 0 h 838698"/>
                <a:gd name="connsiteX1" fmla="*/ 0 w 4071019"/>
                <a:gd name="connsiteY1" fmla="*/ 0 h 838698"/>
                <a:gd name="connsiteX2" fmla="*/ 323850 w 4071019"/>
                <a:gd name="connsiteY2" fmla="*/ 57150 h 838698"/>
                <a:gd name="connsiteX3" fmla="*/ 238125 w 4071019"/>
                <a:gd name="connsiteY3" fmla="*/ 352425 h 838698"/>
                <a:gd name="connsiteX4" fmla="*/ 971550 w 4071019"/>
                <a:gd name="connsiteY4" fmla="*/ 257175 h 838698"/>
                <a:gd name="connsiteX5" fmla="*/ 704684 w 4071019"/>
                <a:gd name="connsiteY5" fmla="*/ 629478 h 838698"/>
                <a:gd name="connsiteX6" fmla="*/ 2524125 w 4071019"/>
                <a:gd name="connsiteY6" fmla="*/ 495300 h 838698"/>
                <a:gd name="connsiteX7" fmla="*/ 2190750 w 4071019"/>
                <a:gd name="connsiteY7" fmla="*/ 838200 h 838698"/>
                <a:gd name="connsiteX8" fmla="*/ 4071019 w 4071019"/>
                <a:gd name="connsiteY8" fmla="*/ 693716 h 83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71019" h="838698">
                  <a:moveTo>
                    <a:pt x="0" y="0"/>
                  </a:moveTo>
                  <a:lnTo>
                    <a:pt x="0" y="0"/>
                  </a:lnTo>
                  <a:cubicBezTo>
                    <a:pt x="107950" y="19050"/>
                    <a:pt x="386654" y="-32693"/>
                    <a:pt x="323850" y="57150"/>
                  </a:cubicBezTo>
                  <a:cubicBezTo>
                    <a:pt x="233116" y="186948"/>
                    <a:pt x="70540" y="342942"/>
                    <a:pt x="238125" y="352425"/>
                  </a:cubicBezTo>
                  <a:cubicBezTo>
                    <a:pt x="482600" y="320675"/>
                    <a:pt x="985493" y="129899"/>
                    <a:pt x="971550" y="257175"/>
                  </a:cubicBezTo>
                  <a:cubicBezTo>
                    <a:pt x="942229" y="426333"/>
                    <a:pt x="475587" y="595492"/>
                    <a:pt x="704684" y="629478"/>
                  </a:cubicBezTo>
                  <a:cubicBezTo>
                    <a:pt x="963446" y="669165"/>
                    <a:pt x="2681964" y="361122"/>
                    <a:pt x="2524125" y="495300"/>
                  </a:cubicBezTo>
                  <a:cubicBezTo>
                    <a:pt x="2413000" y="609600"/>
                    <a:pt x="1912261" y="851121"/>
                    <a:pt x="2190750" y="838200"/>
                  </a:cubicBezTo>
                  <a:lnTo>
                    <a:pt x="4071019" y="693716"/>
                  </a:lnTo>
                </a:path>
              </a:pathLst>
            </a:custGeom>
            <a:ln w="349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ea typeface="+mj-ea"/>
              </a:endParaRPr>
            </a:p>
          </p:txBody>
        </p:sp>
        <p:grpSp>
          <p:nvGrpSpPr>
            <p:cNvPr id="207" name="Graphic 3">
              <a:extLst>
                <a:ext uri="{FF2B5EF4-FFF2-40B4-BE49-F238E27FC236}">
                  <a16:creationId xmlns:a16="http://schemas.microsoft.com/office/drawing/2014/main" id="{39104080-E4F9-4FDC-8294-DADFFD57AA16}"/>
                </a:ext>
              </a:extLst>
            </p:cNvPr>
            <p:cNvGrpSpPr/>
            <p:nvPr/>
          </p:nvGrpSpPr>
          <p:grpSpPr>
            <a:xfrm>
              <a:off x="1190625" y="1612087"/>
              <a:ext cx="2482017" cy="4905632"/>
              <a:chOff x="1424872" y="2075061"/>
              <a:chExt cx="2247770" cy="4442649"/>
            </a:xfrm>
          </p:grpSpPr>
          <p:sp>
            <p:nvSpPr>
              <p:cNvPr id="208" name="Freeform: Shape 106">
                <a:extLst>
                  <a:ext uri="{FF2B5EF4-FFF2-40B4-BE49-F238E27FC236}">
                    <a16:creationId xmlns:a16="http://schemas.microsoft.com/office/drawing/2014/main" id="{A5EB3892-403B-4BB1-8CFE-239A000D5686}"/>
                  </a:ext>
                </a:extLst>
              </p:cNvPr>
              <p:cNvSpPr/>
              <p:nvPr/>
            </p:nvSpPr>
            <p:spPr>
              <a:xfrm>
                <a:off x="2366310" y="2793553"/>
                <a:ext cx="1306332" cy="420493"/>
              </a:xfrm>
              <a:custGeom>
                <a:avLst/>
                <a:gdLst>
                  <a:gd name="connsiteX0" fmla="*/ 61 w 1306331"/>
                  <a:gd name="connsiteY0" fmla="*/ 421324 h 420493"/>
                  <a:gd name="connsiteX1" fmla="*/ 930752 w 1306331"/>
                  <a:gd name="connsiteY1" fmla="*/ 326012 h 420493"/>
                  <a:gd name="connsiteX2" fmla="*/ 1151651 w 1306331"/>
                  <a:gd name="connsiteY2" fmla="*/ 279478 h 420493"/>
                  <a:gd name="connsiteX3" fmla="*/ 1245842 w 1306331"/>
                  <a:gd name="connsiteY3" fmla="*/ 232382 h 420493"/>
                  <a:gd name="connsiteX4" fmla="*/ 1257055 w 1306331"/>
                  <a:gd name="connsiteY4" fmla="*/ 222851 h 420493"/>
                  <a:gd name="connsiteX5" fmla="*/ 1257055 w 1306331"/>
                  <a:gd name="connsiteY5" fmla="*/ 222851 h 420493"/>
                  <a:gd name="connsiteX6" fmla="*/ 1290694 w 1306331"/>
                  <a:gd name="connsiteY6" fmla="*/ 182484 h 420493"/>
                  <a:gd name="connsiteX7" fmla="*/ 1289573 w 1306331"/>
                  <a:gd name="connsiteY7" fmla="*/ 155572 h 420493"/>
                  <a:gd name="connsiteX8" fmla="*/ 1308075 w 1306331"/>
                  <a:gd name="connsiteY8" fmla="*/ 122494 h 420493"/>
                  <a:gd name="connsiteX9" fmla="*/ 1297422 w 1306331"/>
                  <a:gd name="connsiteY9" fmla="*/ 100628 h 420493"/>
                  <a:gd name="connsiteX10" fmla="*/ 1305832 w 1306331"/>
                  <a:gd name="connsiteY10" fmla="*/ 78202 h 420493"/>
                  <a:gd name="connsiteX11" fmla="*/ 1295180 w 1306331"/>
                  <a:gd name="connsiteY11" fmla="*/ 52972 h 420493"/>
                  <a:gd name="connsiteX12" fmla="*/ 1276678 w 1306331"/>
                  <a:gd name="connsiteY12" fmla="*/ 25500 h 420493"/>
                  <a:gd name="connsiteX13" fmla="*/ 1228461 w 1306331"/>
                  <a:gd name="connsiteY13" fmla="*/ 16529 h 420493"/>
                  <a:gd name="connsiteX14" fmla="*/ 1169592 w 1306331"/>
                  <a:gd name="connsiteY14" fmla="*/ 72034 h 420493"/>
                  <a:gd name="connsiteX15" fmla="*/ 1142681 w 1306331"/>
                  <a:gd name="connsiteY15" fmla="*/ 84369 h 420493"/>
                  <a:gd name="connsiteX16" fmla="*/ 1162304 w 1306331"/>
                  <a:gd name="connsiteY16" fmla="*/ 58579 h 420493"/>
                  <a:gd name="connsiteX17" fmla="*/ 1184730 w 1306331"/>
                  <a:gd name="connsiteY17" fmla="*/ 27182 h 420493"/>
                  <a:gd name="connsiteX18" fmla="*/ 1191458 w 1306331"/>
                  <a:gd name="connsiteY18" fmla="*/ 3634 h 420493"/>
                  <a:gd name="connsiteX19" fmla="*/ 1166228 w 1306331"/>
                  <a:gd name="connsiteY19" fmla="*/ 6438 h 420493"/>
                  <a:gd name="connsiteX20" fmla="*/ 1063067 w 1306331"/>
                  <a:gd name="connsiteY20" fmla="*/ 68110 h 420493"/>
                  <a:gd name="connsiteX21" fmla="*/ 969998 w 1306331"/>
                  <a:gd name="connsiteY21" fmla="*/ 158936 h 420493"/>
                  <a:gd name="connsiteX22" fmla="*/ 888142 w 1306331"/>
                  <a:gd name="connsiteY22" fmla="*/ 192576 h 420493"/>
                  <a:gd name="connsiteX23" fmla="*/ 704247 w 1306331"/>
                  <a:gd name="connsiteY23" fmla="*/ 181923 h 420493"/>
                  <a:gd name="connsiteX24" fmla="*/ 483348 w 1306331"/>
                  <a:gd name="connsiteY24" fmla="*/ 175195 h 420493"/>
                  <a:gd name="connsiteX25" fmla="*/ 377383 w 1306331"/>
                  <a:gd name="connsiteY25" fmla="*/ 197061 h 420493"/>
                  <a:gd name="connsiteX26" fmla="*/ 196291 w 1306331"/>
                  <a:gd name="connsiteY26" fmla="*/ 207713 h 420493"/>
                  <a:gd name="connsiteX27" fmla="*/ 88084 w 1306331"/>
                  <a:gd name="connsiteY27" fmla="*/ 187530 h 420493"/>
                  <a:gd name="connsiteX28" fmla="*/ 30897 w 1306331"/>
                  <a:gd name="connsiteY28" fmla="*/ 181363 h 420493"/>
                  <a:gd name="connsiteX29" fmla="*/ 61 w 1306331"/>
                  <a:gd name="connsiteY29" fmla="*/ 421324 h 420493"/>
                  <a:gd name="connsiteX30" fmla="*/ 61 w 1306331"/>
                  <a:gd name="connsiteY30" fmla="*/ 421324 h 420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306331" h="420493">
                    <a:moveTo>
                      <a:pt x="61" y="421324"/>
                    </a:moveTo>
                    <a:cubicBezTo>
                      <a:pt x="35943" y="420763"/>
                      <a:pt x="910569" y="331619"/>
                      <a:pt x="930752" y="326012"/>
                    </a:cubicBezTo>
                    <a:cubicBezTo>
                      <a:pt x="939723" y="324330"/>
                      <a:pt x="1120254" y="287327"/>
                      <a:pt x="1151651" y="279478"/>
                    </a:cubicBezTo>
                    <a:cubicBezTo>
                      <a:pt x="1157258" y="278356"/>
                      <a:pt x="1244720" y="237428"/>
                      <a:pt x="1245842" y="232382"/>
                    </a:cubicBezTo>
                    <a:cubicBezTo>
                      <a:pt x="1246402" y="232382"/>
                      <a:pt x="1255934" y="226776"/>
                      <a:pt x="1257055" y="222851"/>
                    </a:cubicBezTo>
                    <a:lnTo>
                      <a:pt x="1257055" y="222851"/>
                    </a:lnTo>
                    <a:cubicBezTo>
                      <a:pt x="1269389" y="213320"/>
                      <a:pt x="1289573" y="198182"/>
                      <a:pt x="1290694" y="182484"/>
                    </a:cubicBezTo>
                    <a:cubicBezTo>
                      <a:pt x="1294619" y="172392"/>
                      <a:pt x="1286209" y="165104"/>
                      <a:pt x="1289573" y="155572"/>
                    </a:cubicBezTo>
                    <a:cubicBezTo>
                      <a:pt x="1294619" y="146041"/>
                      <a:pt x="1309196" y="133707"/>
                      <a:pt x="1308075" y="122494"/>
                    </a:cubicBezTo>
                    <a:cubicBezTo>
                      <a:pt x="1306393" y="114644"/>
                      <a:pt x="1300786" y="108477"/>
                      <a:pt x="1297422" y="100628"/>
                    </a:cubicBezTo>
                    <a:cubicBezTo>
                      <a:pt x="1300225" y="96143"/>
                      <a:pt x="1303029" y="82687"/>
                      <a:pt x="1305832" y="78202"/>
                    </a:cubicBezTo>
                    <a:cubicBezTo>
                      <a:pt x="1305271" y="70352"/>
                      <a:pt x="1296301" y="60821"/>
                      <a:pt x="1295180" y="52972"/>
                    </a:cubicBezTo>
                    <a:cubicBezTo>
                      <a:pt x="1294058" y="42320"/>
                      <a:pt x="1282285" y="35592"/>
                      <a:pt x="1276678" y="25500"/>
                    </a:cubicBezTo>
                    <a:cubicBezTo>
                      <a:pt x="1261540" y="-1972"/>
                      <a:pt x="1258176" y="831"/>
                      <a:pt x="1228461" y="16529"/>
                    </a:cubicBezTo>
                    <a:cubicBezTo>
                      <a:pt x="1207156" y="28303"/>
                      <a:pt x="1188094" y="56336"/>
                      <a:pt x="1169592" y="72034"/>
                    </a:cubicBezTo>
                    <a:cubicBezTo>
                      <a:pt x="1166228" y="75398"/>
                      <a:pt x="1148848" y="83808"/>
                      <a:pt x="1142681" y="84369"/>
                    </a:cubicBezTo>
                    <a:cubicBezTo>
                      <a:pt x="1141560" y="79884"/>
                      <a:pt x="1160622" y="60821"/>
                      <a:pt x="1162304" y="58579"/>
                    </a:cubicBezTo>
                    <a:cubicBezTo>
                      <a:pt x="1171835" y="49047"/>
                      <a:pt x="1178002" y="37834"/>
                      <a:pt x="1184730" y="27182"/>
                    </a:cubicBezTo>
                    <a:cubicBezTo>
                      <a:pt x="1189776" y="19333"/>
                      <a:pt x="1196504" y="10362"/>
                      <a:pt x="1191458" y="3634"/>
                    </a:cubicBezTo>
                    <a:cubicBezTo>
                      <a:pt x="1184730" y="-4215"/>
                      <a:pt x="1174078" y="2513"/>
                      <a:pt x="1166228" y="6438"/>
                    </a:cubicBezTo>
                    <a:cubicBezTo>
                      <a:pt x="1129225" y="22136"/>
                      <a:pt x="1095586" y="45123"/>
                      <a:pt x="1063067" y="68110"/>
                    </a:cubicBezTo>
                    <a:cubicBezTo>
                      <a:pt x="1027746" y="93339"/>
                      <a:pt x="996910" y="124176"/>
                      <a:pt x="969998" y="158936"/>
                    </a:cubicBezTo>
                    <a:cubicBezTo>
                      <a:pt x="949815" y="185287"/>
                      <a:pt x="918978" y="192015"/>
                      <a:pt x="888142" y="192576"/>
                    </a:cubicBezTo>
                    <a:cubicBezTo>
                      <a:pt x="827031" y="194818"/>
                      <a:pt x="765919" y="186408"/>
                      <a:pt x="704247" y="181923"/>
                    </a:cubicBezTo>
                    <a:cubicBezTo>
                      <a:pt x="630801" y="176317"/>
                      <a:pt x="557354" y="166225"/>
                      <a:pt x="483348" y="175195"/>
                    </a:cubicBezTo>
                    <a:cubicBezTo>
                      <a:pt x="448026" y="179681"/>
                      <a:pt x="412705" y="189212"/>
                      <a:pt x="377383" y="197061"/>
                    </a:cubicBezTo>
                    <a:cubicBezTo>
                      <a:pt x="317393" y="211077"/>
                      <a:pt x="256842" y="214441"/>
                      <a:pt x="196291" y="207713"/>
                    </a:cubicBezTo>
                    <a:cubicBezTo>
                      <a:pt x="150878" y="203228"/>
                      <a:pt x="132937" y="196500"/>
                      <a:pt x="88084" y="187530"/>
                    </a:cubicBezTo>
                    <a:cubicBezTo>
                      <a:pt x="76310" y="184727"/>
                      <a:pt x="52202" y="183045"/>
                      <a:pt x="30897" y="181363"/>
                    </a:cubicBezTo>
                    <a:cubicBezTo>
                      <a:pt x="32019" y="180241"/>
                      <a:pt x="-1621" y="379275"/>
                      <a:pt x="61" y="421324"/>
                    </a:cubicBezTo>
                    <a:lnTo>
                      <a:pt x="61" y="421324"/>
                    </a:lnTo>
                    <a:close/>
                  </a:path>
                </a:pathLst>
              </a:custGeom>
              <a:solidFill>
                <a:srgbClr val="FDC095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" name="Freeform: Shape 107">
                <a:extLst>
                  <a:ext uri="{FF2B5EF4-FFF2-40B4-BE49-F238E27FC236}">
                    <a16:creationId xmlns:a16="http://schemas.microsoft.com/office/drawing/2014/main" id="{4C07BA86-C519-4294-8557-A62AD6FF5DE9}"/>
                  </a:ext>
                </a:extLst>
              </p:cNvPr>
              <p:cNvSpPr/>
              <p:nvPr/>
            </p:nvSpPr>
            <p:spPr>
              <a:xfrm>
                <a:off x="1525218" y="2075061"/>
                <a:ext cx="678395" cy="1681972"/>
              </a:xfrm>
              <a:custGeom>
                <a:avLst/>
                <a:gdLst>
                  <a:gd name="connsiteX0" fmla="*/ 680805 w 678395"/>
                  <a:gd name="connsiteY0" fmla="*/ 638028 h 1681972"/>
                  <a:gd name="connsiteX1" fmla="*/ 679123 w 678395"/>
                  <a:gd name="connsiteY1" fmla="*/ 600464 h 1681972"/>
                  <a:gd name="connsiteX2" fmla="*/ 666789 w 678395"/>
                  <a:gd name="connsiteY2" fmla="*/ 526457 h 1681972"/>
                  <a:gd name="connsiteX3" fmla="*/ 654454 w 678395"/>
                  <a:gd name="connsiteY3" fmla="*/ 471513 h 1681972"/>
                  <a:gd name="connsiteX4" fmla="*/ 647726 w 678395"/>
                  <a:gd name="connsiteY4" fmla="*/ 436191 h 1681972"/>
                  <a:gd name="connsiteX5" fmla="*/ 637634 w 678395"/>
                  <a:gd name="connsiteY5" fmla="*/ 398067 h 1681972"/>
                  <a:gd name="connsiteX6" fmla="*/ 616329 w 678395"/>
                  <a:gd name="connsiteY6" fmla="*/ 320696 h 1681972"/>
                  <a:gd name="connsiteX7" fmla="*/ 605677 w 678395"/>
                  <a:gd name="connsiteY7" fmla="*/ 291542 h 1681972"/>
                  <a:gd name="connsiteX8" fmla="*/ 589978 w 678395"/>
                  <a:gd name="connsiteY8" fmla="*/ 253417 h 1681972"/>
                  <a:gd name="connsiteX9" fmla="*/ 574841 w 678395"/>
                  <a:gd name="connsiteY9" fmla="*/ 216974 h 1681972"/>
                  <a:gd name="connsiteX10" fmla="*/ 558021 w 678395"/>
                  <a:gd name="connsiteY10" fmla="*/ 176607 h 1681972"/>
                  <a:gd name="connsiteX11" fmla="*/ 541201 w 678395"/>
                  <a:gd name="connsiteY11" fmla="*/ 150817 h 1681972"/>
                  <a:gd name="connsiteX12" fmla="*/ 541762 w 678395"/>
                  <a:gd name="connsiteY12" fmla="*/ 150256 h 1681972"/>
                  <a:gd name="connsiteX13" fmla="*/ 540641 w 678395"/>
                  <a:gd name="connsiteY13" fmla="*/ 148574 h 1681972"/>
                  <a:gd name="connsiteX14" fmla="*/ 525503 w 678395"/>
                  <a:gd name="connsiteY14" fmla="*/ 118299 h 1681972"/>
                  <a:gd name="connsiteX15" fmla="*/ 471680 w 678395"/>
                  <a:gd name="connsiteY15" fmla="*/ 41489 h 1681972"/>
                  <a:gd name="connsiteX16" fmla="*/ 421781 w 678395"/>
                  <a:gd name="connsiteY16" fmla="*/ 12334 h 1681972"/>
                  <a:gd name="connsiteX17" fmla="*/ 344971 w 678395"/>
                  <a:gd name="connsiteY17" fmla="*/ 0 h 1681972"/>
                  <a:gd name="connsiteX18" fmla="*/ 247977 w 678395"/>
                  <a:gd name="connsiteY18" fmla="*/ 7289 h 1681972"/>
                  <a:gd name="connsiteX19" fmla="*/ 232279 w 678395"/>
                  <a:gd name="connsiteY19" fmla="*/ 10092 h 1681972"/>
                  <a:gd name="connsiteX20" fmla="*/ 108374 w 678395"/>
                  <a:gd name="connsiteY20" fmla="*/ 72325 h 1681972"/>
                  <a:gd name="connsiteX21" fmla="*/ 57915 w 678395"/>
                  <a:gd name="connsiteY21" fmla="*/ 178289 h 1681972"/>
                  <a:gd name="connsiteX22" fmla="*/ 50626 w 678395"/>
                  <a:gd name="connsiteY22" fmla="*/ 232673 h 1681972"/>
                  <a:gd name="connsiteX23" fmla="*/ 44459 w 678395"/>
                  <a:gd name="connsiteY23" fmla="*/ 263509 h 1681972"/>
                  <a:gd name="connsiteX24" fmla="*/ 41095 w 678395"/>
                  <a:gd name="connsiteY24" fmla="*/ 302194 h 1681972"/>
                  <a:gd name="connsiteX25" fmla="*/ 34928 w 678395"/>
                  <a:gd name="connsiteY25" fmla="*/ 390218 h 1681972"/>
                  <a:gd name="connsiteX26" fmla="*/ 28760 w 678395"/>
                  <a:gd name="connsiteY26" fmla="*/ 478241 h 1681972"/>
                  <a:gd name="connsiteX27" fmla="*/ 23715 w 678395"/>
                  <a:gd name="connsiteY27" fmla="*/ 552248 h 1681972"/>
                  <a:gd name="connsiteX28" fmla="*/ 19790 w 678395"/>
                  <a:gd name="connsiteY28" fmla="*/ 620087 h 1681972"/>
                  <a:gd name="connsiteX29" fmla="*/ 16987 w 678395"/>
                  <a:gd name="connsiteY29" fmla="*/ 685123 h 1681972"/>
                  <a:gd name="connsiteX30" fmla="*/ 8016 w 678395"/>
                  <a:gd name="connsiteY30" fmla="*/ 817999 h 1681972"/>
                  <a:gd name="connsiteX31" fmla="*/ 6895 w 678395"/>
                  <a:gd name="connsiteY31" fmla="*/ 900976 h 1681972"/>
                  <a:gd name="connsiteX32" fmla="*/ 2970 w 678395"/>
                  <a:gd name="connsiteY32" fmla="*/ 980029 h 1681972"/>
                  <a:gd name="connsiteX33" fmla="*/ 728 w 678395"/>
                  <a:gd name="connsiteY33" fmla="*/ 1063006 h 1681972"/>
                  <a:gd name="connsiteX34" fmla="*/ 1288 w 678395"/>
                  <a:gd name="connsiteY34" fmla="*/ 1129164 h 1681972"/>
                  <a:gd name="connsiteX35" fmla="*/ 3531 w 678395"/>
                  <a:gd name="connsiteY35" fmla="*/ 1193640 h 1681972"/>
                  <a:gd name="connsiteX36" fmla="*/ 8577 w 678395"/>
                  <a:gd name="connsiteY36" fmla="*/ 1236810 h 1681972"/>
                  <a:gd name="connsiteX37" fmla="*/ 20351 w 678395"/>
                  <a:gd name="connsiteY37" fmla="*/ 1331561 h 1681972"/>
                  <a:gd name="connsiteX38" fmla="*/ 41656 w 678395"/>
                  <a:gd name="connsiteY38" fmla="*/ 1507047 h 1681972"/>
                  <a:gd name="connsiteX39" fmla="*/ 33246 w 678395"/>
                  <a:gd name="connsiteY39" fmla="*/ 1601238 h 1681972"/>
                  <a:gd name="connsiteX40" fmla="*/ 28200 w 678395"/>
                  <a:gd name="connsiteY40" fmla="*/ 1630392 h 1681972"/>
                  <a:gd name="connsiteX41" fmla="*/ 42777 w 678395"/>
                  <a:gd name="connsiteY41" fmla="*/ 1651136 h 1681972"/>
                  <a:gd name="connsiteX42" fmla="*/ 86508 w 678395"/>
                  <a:gd name="connsiteY42" fmla="*/ 1680290 h 1681972"/>
                  <a:gd name="connsiteX43" fmla="*/ 140331 w 678395"/>
                  <a:gd name="connsiteY43" fmla="*/ 1685897 h 1681972"/>
                  <a:gd name="connsiteX44" fmla="*/ 189108 w 678395"/>
                  <a:gd name="connsiteY44" fmla="*/ 1671880 h 1681972"/>
                  <a:gd name="connsiteX45" fmla="*/ 198079 w 678395"/>
                  <a:gd name="connsiteY45" fmla="*/ 1664031 h 1681972"/>
                  <a:gd name="connsiteX46" fmla="*/ 219384 w 678395"/>
                  <a:gd name="connsiteY46" fmla="*/ 1655061 h 1681972"/>
                  <a:gd name="connsiteX47" fmla="*/ 243492 w 678395"/>
                  <a:gd name="connsiteY47" fmla="*/ 1643848 h 1681972"/>
                  <a:gd name="connsiteX48" fmla="*/ 281056 w 678395"/>
                  <a:gd name="connsiteY48" fmla="*/ 1611329 h 1681972"/>
                  <a:gd name="connsiteX49" fmla="*/ 299558 w 678395"/>
                  <a:gd name="connsiteY49" fmla="*/ 1555264 h 1681972"/>
                  <a:gd name="connsiteX50" fmla="*/ 370761 w 678395"/>
                  <a:gd name="connsiteY50" fmla="*/ 1409493 h 1681972"/>
                  <a:gd name="connsiteX51" fmla="*/ 680805 w 678395"/>
                  <a:gd name="connsiteY51" fmla="*/ 638028 h 1681972"/>
                  <a:gd name="connsiteX52" fmla="*/ 528306 w 678395"/>
                  <a:gd name="connsiteY52" fmla="*/ 639149 h 1681972"/>
                  <a:gd name="connsiteX53" fmla="*/ 528867 w 678395"/>
                  <a:gd name="connsiteY53" fmla="*/ 638589 h 1681972"/>
                  <a:gd name="connsiteX54" fmla="*/ 528867 w 678395"/>
                  <a:gd name="connsiteY54" fmla="*/ 640831 h 1681972"/>
                  <a:gd name="connsiteX55" fmla="*/ 528306 w 678395"/>
                  <a:gd name="connsiteY55" fmla="*/ 639149 h 1681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678395" h="1681972">
                    <a:moveTo>
                      <a:pt x="680805" y="638028"/>
                    </a:moveTo>
                    <a:cubicBezTo>
                      <a:pt x="679684" y="625694"/>
                      <a:pt x="680805" y="612799"/>
                      <a:pt x="679123" y="600464"/>
                    </a:cubicBezTo>
                    <a:cubicBezTo>
                      <a:pt x="675198" y="576356"/>
                      <a:pt x="666789" y="550566"/>
                      <a:pt x="666789" y="526457"/>
                    </a:cubicBezTo>
                    <a:cubicBezTo>
                      <a:pt x="663985" y="507956"/>
                      <a:pt x="657257" y="490015"/>
                      <a:pt x="654454" y="471513"/>
                    </a:cubicBezTo>
                    <a:cubicBezTo>
                      <a:pt x="652772" y="459178"/>
                      <a:pt x="650529" y="448526"/>
                      <a:pt x="647726" y="436191"/>
                    </a:cubicBezTo>
                    <a:cubicBezTo>
                      <a:pt x="644362" y="423296"/>
                      <a:pt x="640998" y="410962"/>
                      <a:pt x="637634" y="398067"/>
                    </a:cubicBezTo>
                    <a:cubicBezTo>
                      <a:pt x="630906" y="372277"/>
                      <a:pt x="624179" y="346486"/>
                      <a:pt x="616329" y="320696"/>
                    </a:cubicBezTo>
                    <a:cubicBezTo>
                      <a:pt x="613526" y="310604"/>
                      <a:pt x="609041" y="301634"/>
                      <a:pt x="605677" y="291542"/>
                    </a:cubicBezTo>
                    <a:cubicBezTo>
                      <a:pt x="601752" y="278647"/>
                      <a:pt x="595024" y="265752"/>
                      <a:pt x="589978" y="253417"/>
                    </a:cubicBezTo>
                    <a:cubicBezTo>
                      <a:pt x="585493" y="242204"/>
                      <a:pt x="581569" y="227066"/>
                      <a:pt x="574841" y="216974"/>
                    </a:cubicBezTo>
                    <a:cubicBezTo>
                      <a:pt x="569234" y="203519"/>
                      <a:pt x="563628" y="190063"/>
                      <a:pt x="558021" y="176607"/>
                    </a:cubicBezTo>
                    <a:cubicBezTo>
                      <a:pt x="557460" y="175486"/>
                      <a:pt x="544565" y="146892"/>
                      <a:pt x="541201" y="150817"/>
                    </a:cubicBezTo>
                    <a:cubicBezTo>
                      <a:pt x="541201" y="150817"/>
                      <a:pt x="541762" y="150256"/>
                      <a:pt x="541762" y="150256"/>
                    </a:cubicBezTo>
                    <a:cubicBezTo>
                      <a:pt x="541201" y="149696"/>
                      <a:pt x="540641" y="149135"/>
                      <a:pt x="540641" y="148574"/>
                    </a:cubicBezTo>
                    <a:cubicBezTo>
                      <a:pt x="536155" y="137361"/>
                      <a:pt x="528867" y="123345"/>
                      <a:pt x="525503" y="118299"/>
                    </a:cubicBezTo>
                    <a:cubicBezTo>
                      <a:pt x="514850" y="101479"/>
                      <a:pt x="489060" y="52702"/>
                      <a:pt x="471680" y="41489"/>
                    </a:cubicBezTo>
                    <a:cubicBezTo>
                      <a:pt x="457663" y="32518"/>
                      <a:pt x="438040" y="16820"/>
                      <a:pt x="421781" y="12334"/>
                    </a:cubicBezTo>
                    <a:cubicBezTo>
                      <a:pt x="396552" y="5046"/>
                      <a:pt x="371322" y="0"/>
                      <a:pt x="344971" y="0"/>
                    </a:cubicBezTo>
                    <a:cubicBezTo>
                      <a:pt x="312453" y="2243"/>
                      <a:pt x="279935" y="-2803"/>
                      <a:pt x="247977" y="7289"/>
                    </a:cubicBezTo>
                    <a:cubicBezTo>
                      <a:pt x="242371" y="7289"/>
                      <a:pt x="237325" y="8410"/>
                      <a:pt x="232279" y="10092"/>
                    </a:cubicBezTo>
                    <a:cubicBezTo>
                      <a:pt x="192472" y="21866"/>
                      <a:pt x="137528" y="44292"/>
                      <a:pt x="108374" y="72325"/>
                    </a:cubicBezTo>
                    <a:cubicBezTo>
                      <a:pt x="76977" y="103161"/>
                      <a:pt x="67446" y="127269"/>
                      <a:pt x="57915" y="178289"/>
                    </a:cubicBezTo>
                    <a:cubicBezTo>
                      <a:pt x="55672" y="189502"/>
                      <a:pt x="52869" y="224263"/>
                      <a:pt x="50626" y="232673"/>
                    </a:cubicBezTo>
                    <a:cubicBezTo>
                      <a:pt x="47823" y="242765"/>
                      <a:pt x="45580" y="252856"/>
                      <a:pt x="44459" y="263509"/>
                    </a:cubicBezTo>
                    <a:cubicBezTo>
                      <a:pt x="42777" y="276404"/>
                      <a:pt x="42777" y="289299"/>
                      <a:pt x="41095" y="302194"/>
                    </a:cubicBezTo>
                    <a:cubicBezTo>
                      <a:pt x="37731" y="331349"/>
                      <a:pt x="34928" y="360503"/>
                      <a:pt x="34928" y="390218"/>
                    </a:cubicBezTo>
                    <a:cubicBezTo>
                      <a:pt x="32685" y="419372"/>
                      <a:pt x="31003" y="449087"/>
                      <a:pt x="28760" y="478241"/>
                    </a:cubicBezTo>
                    <a:cubicBezTo>
                      <a:pt x="27078" y="502910"/>
                      <a:pt x="25397" y="527579"/>
                      <a:pt x="23715" y="552248"/>
                    </a:cubicBezTo>
                    <a:cubicBezTo>
                      <a:pt x="23715" y="574674"/>
                      <a:pt x="20911" y="597661"/>
                      <a:pt x="19790" y="620087"/>
                    </a:cubicBezTo>
                    <a:cubicBezTo>
                      <a:pt x="18669" y="641392"/>
                      <a:pt x="20911" y="664379"/>
                      <a:pt x="16987" y="685123"/>
                    </a:cubicBezTo>
                    <a:cubicBezTo>
                      <a:pt x="9137" y="727733"/>
                      <a:pt x="10259" y="774268"/>
                      <a:pt x="8016" y="817999"/>
                    </a:cubicBezTo>
                    <a:cubicBezTo>
                      <a:pt x="6334" y="845471"/>
                      <a:pt x="6895" y="873504"/>
                      <a:pt x="6895" y="900976"/>
                    </a:cubicBezTo>
                    <a:cubicBezTo>
                      <a:pt x="7455" y="927888"/>
                      <a:pt x="5213" y="953118"/>
                      <a:pt x="2970" y="980029"/>
                    </a:cubicBezTo>
                    <a:cubicBezTo>
                      <a:pt x="728" y="1007501"/>
                      <a:pt x="728" y="1034974"/>
                      <a:pt x="728" y="1063006"/>
                    </a:cubicBezTo>
                    <a:cubicBezTo>
                      <a:pt x="728" y="1084872"/>
                      <a:pt x="4092" y="1107298"/>
                      <a:pt x="1288" y="1129164"/>
                    </a:cubicBezTo>
                    <a:cubicBezTo>
                      <a:pt x="-1515" y="1150469"/>
                      <a:pt x="728" y="1171774"/>
                      <a:pt x="3531" y="1193640"/>
                    </a:cubicBezTo>
                    <a:cubicBezTo>
                      <a:pt x="5213" y="1208217"/>
                      <a:pt x="6895" y="1222233"/>
                      <a:pt x="8577" y="1236810"/>
                    </a:cubicBezTo>
                    <a:cubicBezTo>
                      <a:pt x="12501" y="1268768"/>
                      <a:pt x="15865" y="1300164"/>
                      <a:pt x="20351" y="1331561"/>
                    </a:cubicBezTo>
                    <a:cubicBezTo>
                      <a:pt x="28200" y="1389870"/>
                      <a:pt x="36049" y="1448178"/>
                      <a:pt x="41656" y="1507047"/>
                    </a:cubicBezTo>
                    <a:cubicBezTo>
                      <a:pt x="44459" y="1538444"/>
                      <a:pt x="45020" y="1571523"/>
                      <a:pt x="33246" y="1601238"/>
                    </a:cubicBezTo>
                    <a:cubicBezTo>
                      <a:pt x="29321" y="1610769"/>
                      <a:pt x="24836" y="1620300"/>
                      <a:pt x="28200" y="1630392"/>
                    </a:cubicBezTo>
                    <a:cubicBezTo>
                      <a:pt x="31003" y="1638241"/>
                      <a:pt x="37170" y="1645529"/>
                      <a:pt x="42777" y="1651136"/>
                    </a:cubicBezTo>
                    <a:cubicBezTo>
                      <a:pt x="54551" y="1664031"/>
                      <a:pt x="69688" y="1674684"/>
                      <a:pt x="86508" y="1680290"/>
                    </a:cubicBezTo>
                    <a:cubicBezTo>
                      <a:pt x="103889" y="1686457"/>
                      <a:pt x="122390" y="1688700"/>
                      <a:pt x="140331" y="1685897"/>
                    </a:cubicBezTo>
                    <a:cubicBezTo>
                      <a:pt x="157151" y="1683654"/>
                      <a:pt x="174531" y="1680851"/>
                      <a:pt x="189108" y="1671880"/>
                    </a:cubicBezTo>
                    <a:cubicBezTo>
                      <a:pt x="193033" y="1670198"/>
                      <a:pt x="194715" y="1666274"/>
                      <a:pt x="198079" y="1664031"/>
                    </a:cubicBezTo>
                    <a:cubicBezTo>
                      <a:pt x="203686" y="1658425"/>
                      <a:pt x="212095" y="1657864"/>
                      <a:pt x="219384" y="1655061"/>
                    </a:cubicBezTo>
                    <a:cubicBezTo>
                      <a:pt x="227794" y="1652257"/>
                      <a:pt x="235643" y="1648333"/>
                      <a:pt x="243492" y="1643848"/>
                    </a:cubicBezTo>
                    <a:cubicBezTo>
                      <a:pt x="258069" y="1635438"/>
                      <a:pt x="270404" y="1624225"/>
                      <a:pt x="281056" y="1611329"/>
                    </a:cubicBezTo>
                    <a:cubicBezTo>
                      <a:pt x="294512" y="1593949"/>
                      <a:pt x="296194" y="1576569"/>
                      <a:pt x="299558" y="1555264"/>
                    </a:cubicBezTo>
                    <a:cubicBezTo>
                      <a:pt x="302922" y="1533398"/>
                      <a:pt x="367398" y="1431358"/>
                      <a:pt x="370761" y="1409493"/>
                    </a:cubicBezTo>
                    <a:cubicBezTo>
                      <a:pt x="376368" y="1379778"/>
                      <a:pt x="692579" y="801740"/>
                      <a:pt x="680805" y="638028"/>
                    </a:cubicBezTo>
                    <a:close/>
                    <a:moveTo>
                      <a:pt x="528306" y="639149"/>
                    </a:moveTo>
                    <a:cubicBezTo>
                      <a:pt x="528306" y="638589"/>
                      <a:pt x="528306" y="638589"/>
                      <a:pt x="528867" y="638589"/>
                    </a:cubicBezTo>
                    <a:cubicBezTo>
                      <a:pt x="528867" y="639149"/>
                      <a:pt x="528867" y="640271"/>
                      <a:pt x="528867" y="640831"/>
                    </a:cubicBezTo>
                    <a:cubicBezTo>
                      <a:pt x="528867" y="640271"/>
                      <a:pt x="528867" y="639710"/>
                      <a:pt x="528306" y="639149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0" name="Freeform: Shape 108">
                <a:extLst>
                  <a:ext uri="{FF2B5EF4-FFF2-40B4-BE49-F238E27FC236}">
                    <a16:creationId xmlns:a16="http://schemas.microsoft.com/office/drawing/2014/main" id="{09455CFB-F686-4458-AC3A-29BFE78D5CD3}"/>
                  </a:ext>
                </a:extLst>
              </p:cNvPr>
              <p:cNvSpPr/>
              <p:nvPr/>
            </p:nvSpPr>
            <p:spPr>
              <a:xfrm>
                <a:off x="2372397" y="3256366"/>
                <a:ext cx="106525" cy="812953"/>
              </a:xfrm>
              <a:custGeom>
                <a:avLst/>
                <a:gdLst>
                  <a:gd name="connsiteX0" fmla="*/ 29804 w 106524"/>
                  <a:gd name="connsiteY0" fmla="*/ 80174 h 812953"/>
                  <a:gd name="connsiteX1" fmla="*/ 109979 w 106524"/>
                  <a:gd name="connsiteY1" fmla="*/ 733901 h 812953"/>
                  <a:gd name="connsiteX2" fmla="*/ 75218 w 106524"/>
                  <a:gd name="connsiteY2" fmla="*/ 809589 h 812953"/>
                  <a:gd name="connsiteX3" fmla="*/ 29244 w 106524"/>
                  <a:gd name="connsiteY3" fmla="*/ 810150 h 812953"/>
                  <a:gd name="connsiteX4" fmla="*/ 24198 w 106524"/>
                  <a:gd name="connsiteY4" fmla="*/ 679517 h 812953"/>
                  <a:gd name="connsiteX5" fmla="*/ 14106 w 106524"/>
                  <a:gd name="connsiteY5" fmla="*/ 445723 h 812953"/>
                  <a:gd name="connsiteX6" fmla="*/ 6818 w 106524"/>
                  <a:gd name="connsiteY6" fmla="*/ 284814 h 812953"/>
                  <a:gd name="connsiteX7" fmla="*/ 1211 w 106524"/>
                  <a:gd name="connsiteY7" fmla="*/ 99236 h 812953"/>
                  <a:gd name="connsiteX8" fmla="*/ 90 w 106524"/>
                  <a:gd name="connsiteY8" fmla="*/ 3925 h 812953"/>
                  <a:gd name="connsiteX9" fmla="*/ 23077 w 106524"/>
                  <a:gd name="connsiteY9" fmla="*/ 0 h 812953"/>
                  <a:gd name="connsiteX10" fmla="*/ 29804 w 106524"/>
                  <a:gd name="connsiteY10" fmla="*/ 80174 h 812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524" h="812953">
                    <a:moveTo>
                      <a:pt x="29804" y="80174"/>
                    </a:moveTo>
                    <a:cubicBezTo>
                      <a:pt x="33729" y="111571"/>
                      <a:pt x="109418" y="696336"/>
                      <a:pt x="109979" y="733901"/>
                    </a:cubicBezTo>
                    <a:cubicBezTo>
                      <a:pt x="111100" y="784360"/>
                      <a:pt x="85870" y="805665"/>
                      <a:pt x="75218" y="809589"/>
                    </a:cubicBezTo>
                    <a:cubicBezTo>
                      <a:pt x="61762" y="814635"/>
                      <a:pt x="47185" y="816317"/>
                      <a:pt x="29244" y="810150"/>
                    </a:cubicBezTo>
                    <a:cubicBezTo>
                      <a:pt x="25880" y="763615"/>
                      <a:pt x="25319" y="692972"/>
                      <a:pt x="24198" y="679517"/>
                    </a:cubicBezTo>
                    <a:cubicBezTo>
                      <a:pt x="18591" y="601585"/>
                      <a:pt x="15227" y="524215"/>
                      <a:pt x="14106" y="445723"/>
                    </a:cubicBezTo>
                    <a:cubicBezTo>
                      <a:pt x="13545" y="392460"/>
                      <a:pt x="10742" y="338076"/>
                      <a:pt x="6818" y="284814"/>
                    </a:cubicBezTo>
                    <a:cubicBezTo>
                      <a:pt x="2332" y="219778"/>
                      <a:pt x="6257" y="164273"/>
                      <a:pt x="1211" y="99236"/>
                    </a:cubicBezTo>
                    <a:cubicBezTo>
                      <a:pt x="-471" y="82417"/>
                      <a:pt x="90" y="19062"/>
                      <a:pt x="90" y="3925"/>
                    </a:cubicBezTo>
                    <a:cubicBezTo>
                      <a:pt x="7378" y="2803"/>
                      <a:pt x="16349" y="561"/>
                      <a:pt x="23077" y="0"/>
                    </a:cubicBezTo>
                    <a:cubicBezTo>
                      <a:pt x="19713" y="1682"/>
                      <a:pt x="27001" y="58869"/>
                      <a:pt x="29804" y="80174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" name="Freeform: Shape 109">
                <a:extLst>
                  <a:ext uri="{FF2B5EF4-FFF2-40B4-BE49-F238E27FC236}">
                    <a16:creationId xmlns:a16="http://schemas.microsoft.com/office/drawing/2014/main" id="{E60C42AF-1A99-4B04-AD92-E679F8C00C27}"/>
                  </a:ext>
                </a:extLst>
              </p:cNvPr>
              <p:cNvSpPr/>
              <p:nvPr/>
            </p:nvSpPr>
            <p:spPr>
              <a:xfrm>
                <a:off x="2175187" y="5846603"/>
                <a:ext cx="274722" cy="409280"/>
              </a:xfrm>
              <a:custGeom>
                <a:avLst/>
                <a:gdLst>
                  <a:gd name="connsiteX0" fmla="*/ 273040 w 274722"/>
                  <a:gd name="connsiteY0" fmla="*/ 315090 h 409279"/>
                  <a:gd name="connsiteX1" fmla="*/ 260145 w 274722"/>
                  <a:gd name="connsiteY1" fmla="*/ 282011 h 409279"/>
                  <a:gd name="connsiteX2" fmla="*/ 202958 w 274722"/>
                  <a:gd name="connsiteY2" fmla="*/ 136240 h 409279"/>
                  <a:gd name="connsiteX3" fmla="*/ 176046 w 274722"/>
                  <a:gd name="connsiteY3" fmla="*/ 61111 h 409279"/>
                  <a:gd name="connsiteX4" fmla="*/ 156984 w 274722"/>
                  <a:gd name="connsiteY4" fmla="*/ 0 h 409279"/>
                  <a:gd name="connsiteX5" fmla="*/ 0 w 274722"/>
                  <a:gd name="connsiteY5" fmla="*/ 37003 h 409279"/>
                  <a:gd name="connsiteX6" fmla="*/ 35321 w 274722"/>
                  <a:gd name="connsiteY6" fmla="*/ 155302 h 409279"/>
                  <a:gd name="connsiteX7" fmla="*/ 52141 w 274722"/>
                  <a:gd name="connsiteY7" fmla="*/ 254538 h 409279"/>
                  <a:gd name="connsiteX8" fmla="*/ 58869 w 274722"/>
                  <a:gd name="connsiteY8" fmla="*/ 353214 h 409279"/>
                  <a:gd name="connsiteX9" fmla="*/ 65036 w 274722"/>
                  <a:gd name="connsiteY9" fmla="*/ 373398 h 409279"/>
                  <a:gd name="connsiteX10" fmla="*/ 104282 w 274722"/>
                  <a:gd name="connsiteY10" fmla="*/ 396385 h 409279"/>
                  <a:gd name="connsiteX11" fmla="*/ 176046 w 274722"/>
                  <a:gd name="connsiteY11" fmla="*/ 408719 h 409279"/>
                  <a:gd name="connsiteX12" fmla="*/ 250053 w 274722"/>
                  <a:gd name="connsiteY12" fmla="*/ 357139 h 409279"/>
                  <a:gd name="connsiteX13" fmla="*/ 276965 w 274722"/>
                  <a:gd name="connsiteY13" fmla="*/ 326303 h 409279"/>
                  <a:gd name="connsiteX14" fmla="*/ 273040 w 274722"/>
                  <a:gd name="connsiteY14" fmla="*/ 315090 h 409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4722" h="409279">
                    <a:moveTo>
                      <a:pt x="273040" y="315090"/>
                    </a:moveTo>
                    <a:cubicBezTo>
                      <a:pt x="270237" y="301634"/>
                      <a:pt x="264070" y="292663"/>
                      <a:pt x="260145" y="282011"/>
                    </a:cubicBezTo>
                    <a:cubicBezTo>
                      <a:pt x="242204" y="233233"/>
                      <a:pt x="221460" y="185017"/>
                      <a:pt x="202958" y="136240"/>
                    </a:cubicBezTo>
                    <a:cubicBezTo>
                      <a:pt x="193427" y="111571"/>
                      <a:pt x="184456" y="86341"/>
                      <a:pt x="176046" y="61111"/>
                    </a:cubicBezTo>
                    <a:cubicBezTo>
                      <a:pt x="168197" y="37003"/>
                      <a:pt x="165955" y="33079"/>
                      <a:pt x="156984" y="0"/>
                    </a:cubicBezTo>
                    <a:cubicBezTo>
                      <a:pt x="111010" y="6167"/>
                      <a:pt x="45413" y="28033"/>
                      <a:pt x="0" y="37003"/>
                    </a:cubicBezTo>
                    <a:cubicBezTo>
                      <a:pt x="3364" y="36443"/>
                      <a:pt x="32518" y="145210"/>
                      <a:pt x="35321" y="155302"/>
                    </a:cubicBezTo>
                    <a:cubicBezTo>
                      <a:pt x="42610" y="187259"/>
                      <a:pt x="49338" y="221460"/>
                      <a:pt x="52141" y="254538"/>
                    </a:cubicBezTo>
                    <a:cubicBezTo>
                      <a:pt x="54944" y="285374"/>
                      <a:pt x="59430" y="318453"/>
                      <a:pt x="58869" y="353214"/>
                    </a:cubicBezTo>
                    <a:cubicBezTo>
                      <a:pt x="58869" y="359381"/>
                      <a:pt x="58869" y="368913"/>
                      <a:pt x="65036" y="373398"/>
                    </a:cubicBezTo>
                    <a:cubicBezTo>
                      <a:pt x="76249" y="380686"/>
                      <a:pt x="88584" y="392460"/>
                      <a:pt x="104282" y="396385"/>
                    </a:cubicBezTo>
                    <a:cubicBezTo>
                      <a:pt x="130073" y="403112"/>
                      <a:pt x="154181" y="417690"/>
                      <a:pt x="176046" y="408719"/>
                    </a:cubicBezTo>
                    <a:cubicBezTo>
                      <a:pt x="194548" y="401431"/>
                      <a:pt x="231552" y="364427"/>
                      <a:pt x="250053" y="357139"/>
                    </a:cubicBezTo>
                    <a:cubicBezTo>
                      <a:pt x="264070" y="351532"/>
                      <a:pt x="267434" y="338076"/>
                      <a:pt x="276965" y="326303"/>
                    </a:cubicBezTo>
                    <a:cubicBezTo>
                      <a:pt x="279207" y="322939"/>
                      <a:pt x="273601" y="318453"/>
                      <a:pt x="273040" y="315090"/>
                    </a:cubicBezTo>
                    <a:close/>
                  </a:path>
                </a:pathLst>
              </a:custGeom>
              <a:solidFill>
                <a:srgbClr val="F4C182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2" name="Freeform: Shape 110">
                <a:extLst>
                  <a:ext uri="{FF2B5EF4-FFF2-40B4-BE49-F238E27FC236}">
                    <a16:creationId xmlns:a16="http://schemas.microsoft.com/office/drawing/2014/main" id="{88D75B4C-8638-42DC-A5FB-1415D541BBA6}"/>
                  </a:ext>
                </a:extLst>
              </p:cNvPr>
              <p:cNvSpPr/>
              <p:nvPr/>
            </p:nvSpPr>
            <p:spPr>
              <a:xfrm>
                <a:off x="2174825" y="6144312"/>
                <a:ext cx="667182" cy="347608"/>
              </a:xfrm>
              <a:custGeom>
                <a:avLst/>
                <a:gdLst>
                  <a:gd name="connsiteX0" fmla="*/ 663059 w 667182"/>
                  <a:gd name="connsiteY0" fmla="*/ 227066 h 347607"/>
                  <a:gd name="connsiteX1" fmla="*/ 654089 w 667182"/>
                  <a:gd name="connsiteY1" fmla="*/ 211928 h 347607"/>
                  <a:gd name="connsiteX2" fmla="*/ 607554 w 667182"/>
                  <a:gd name="connsiteY2" fmla="*/ 183335 h 347607"/>
                  <a:gd name="connsiteX3" fmla="*/ 520092 w 667182"/>
                  <a:gd name="connsiteY3" fmla="*/ 144650 h 347607"/>
                  <a:gd name="connsiteX4" fmla="*/ 313770 w 667182"/>
                  <a:gd name="connsiteY4" fmla="*/ 8971 h 347607"/>
                  <a:gd name="connsiteX5" fmla="*/ 303117 w 667182"/>
                  <a:gd name="connsiteY5" fmla="*/ 0 h 347607"/>
                  <a:gd name="connsiteX6" fmla="*/ 206684 w 667182"/>
                  <a:gd name="connsiteY6" fmla="*/ 38125 h 347607"/>
                  <a:gd name="connsiteX7" fmla="*/ 169120 w 667182"/>
                  <a:gd name="connsiteY7" fmla="*/ 93630 h 347607"/>
                  <a:gd name="connsiteX8" fmla="*/ 156225 w 667182"/>
                  <a:gd name="connsiteY8" fmla="*/ 106525 h 347607"/>
                  <a:gd name="connsiteX9" fmla="*/ 62595 w 667182"/>
                  <a:gd name="connsiteY9" fmla="*/ 66158 h 347607"/>
                  <a:gd name="connsiteX10" fmla="*/ 56989 w 667182"/>
                  <a:gd name="connsiteY10" fmla="*/ 61672 h 347607"/>
                  <a:gd name="connsiteX11" fmla="*/ 58671 w 667182"/>
                  <a:gd name="connsiteY11" fmla="*/ 35321 h 347607"/>
                  <a:gd name="connsiteX12" fmla="*/ 46897 w 667182"/>
                  <a:gd name="connsiteY12" fmla="*/ 49338 h 347607"/>
                  <a:gd name="connsiteX13" fmla="*/ 36805 w 667182"/>
                  <a:gd name="connsiteY13" fmla="*/ 69522 h 347607"/>
                  <a:gd name="connsiteX14" fmla="*/ 19425 w 667182"/>
                  <a:gd name="connsiteY14" fmla="*/ 117738 h 347607"/>
                  <a:gd name="connsiteX15" fmla="*/ 4848 w 667182"/>
                  <a:gd name="connsiteY15" fmla="*/ 194548 h 347607"/>
                  <a:gd name="connsiteX16" fmla="*/ 2044 w 667182"/>
                  <a:gd name="connsiteY16" fmla="*/ 269676 h 347607"/>
                  <a:gd name="connsiteX17" fmla="*/ 11015 w 667182"/>
                  <a:gd name="connsiteY17" fmla="*/ 287617 h 347607"/>
                  <a:gd name="connsiteX18" fmla="*/ 51943 w 667182"/>
                  <a:gd name="connsiteY18" fmla="*/ 304437 h 347607"/>
                  <a:gd name="connsiteX19" fmla="*/ 164635 w 667182"/>
                  <a:gd name="connsiteY19" fmla="*/ 307240 h 347607"/>
                  <a:gd name="connsiteX20" fmla="*/ 229671 w 667182"/>
                  <a:gd name="connsiteY20" fmla="*/ 308922 h 347607"/>
                  <a:gd name="connsiteX21" fmla="*/ 293026 w 667182"/>
                  <a:gd name="connsiteY21" fmla="*/ 333591 h 347607"/>
                  <a:gd name="connsiteX22" fmla="*/ 432069 w 667182"/>
                  <a:gd name="connsiteY22" fmla="*/ 352654 h 347607"/>
                  <a:gd name="connsiteX23" fmla="*/ 575036 w 667182"/>
                  <a:gd name="connsiteY23" fmla="*/ 336955 h 347607"/>
                  <a:gd name="connsiteX24" fmla="*/ 648482 w 667182"/>
                  <a:gd name="connsiteY24" fmla="*/ 313408 h 347607"/>
                  <a:gd name="connsiteX25" fmla="*/ 669787 w 667182"/>
                  <a:gd name="connsiteY25" fmla="*/ 273040 h 347607"/>
                  <a:gd name="connsiteX26" fmla="*/ 663059 w 667182"/>
                  <a:gd name="connsiteY26" fmla="*/ 227066 h 347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67182" h="347607">
                    <a:moveTo>
                      <a:pt x="663059" y="227066"/>
                    </a:moveTo>
                    <a:cubicBezTo>
                      <a:pt x="660817" y="221460"/>
                      <a:pt x="658014" y="216414"/>
                      <a:pt x="654089" y="211928"/>
                    </a:cubicBezTo>
                    <a:cubicBezTo>
                      <a:pt x="642315" y="197912"/>
                      <a:pt x="624374" y="190624"/>
                      <a:pt x="607554" y="183335"/>
                    </a:cubicBezTo>
                    <a:cubicBezTo>
                      <a:pt x="578400" y="170440"/>
                      <a:pt x="549246" y="157545"/>
                      <a:pt x="520092" y="144650"/>
                    </a:cubicBezTo>
                    <a:cubicBezTo>
                      <a:pt x="443842" y="111010"/>
                      <a:pt x="372078" y="68961"/>
                      <a:pt x="313770" y="8971"/>
                    </a:cubicBezTo>
                    <a:cubicBezTo>
                      <a:pt x="310406" y="6167"/>
                      <a:pt x="309285" y="0"/>
                      <a:pt x="303117" y="0"/>
                    </a:cubicBezTo>
                    <a:cubicBezTo>
                      <a:pt x="267235" y="3364"/>
                      <a:pt x="236399" y="19062"/>
                      <a:pt x="206684" y="38125"/>
                    </a:cubicBezTo>
                    <a:cubicBezTo>
                      <a:pt x="186501" y="51020"/>
                      <a:pt x="170242" y="67279"/>
                      <a:pt x="169120" y="93630"/>
                    </a:cubicBezTo>
                    <a:cubicBezTo>
                      <a:pt x="168560" y="101479"/>
                      <a:pt x="164074" y="107646"/>
                      <a:pt x="156225" y="106525"/>
                    </a:cubicBezTo>
                    <a:cubicBezTo>
                      <a:pt x="120904" y="102600"/>
                      <a:pt x="86704" y="95873"/>
                      <a:pt x="62595" y="66158"/>
                    </a:cubicBezTo>
                    <a:cubicBezTo>
                      <a:pt x="60353" y="65036"/>
                      <a:pt x="58671" y="63354"/>
                      <a:pt x="56989" y="61672"/>
                    </a:cubicBezTo>
                    <a:cubicBezTo>
                      <a:pt x="56428" y="52702"/>
                      <a:pt x="58110" y="44292"/>
                      <a:pt x="58671" y="35321"/>
                    </a:cubicBezTo>
                    <a:cubicBezTo>
                      <a:pt x="58671" y="36443"/>
                      <a:pt x="48018" y="47095"/>
                      <a:pt x="46897" y="49338"/>
                    </a:cubicBezTo>
                    <a:cubicBezTo>
                      <a:pt x="42972" y="55505"/>
                      <a:pt x="40169" y="62233"/>
                      <a:pt x="36805" y="69522"/>
                    </a:cubicBezTo>
                    <a:cubicBezTo>
                      <a:pt x="28956" y="88023"/>
                      <a:pt x="23910" y="102040"/>
                      <a:pt x="19425" y="117738"/>
                    </a:cubicBezTo>
                    <a:cubicBezTo>
                      <a:pt x="12136" y="142968"/>
                      <a:pt x="7090" y="168758"/>
                      <a:pt x="4848" y="194548"/>
                    </a:cubicBezTo>
                    <a:cubicBezTo>
                      <a:pt x="2605" y="219217"/>
                      <a:pt x="-3001" y="245007"/>
                      <a:pt x="2044" y="269676"/>
                    </a:cubicBezTo>
                    <a:cubicBezTo>
                      <a:pt x="2605" y="276965"/>
                      <a:pt x="4848" y="283132"/>
                      <a:pt x="11015" y="287617"/>
                    </a:cubicBezTo>
                    <a:cubicBezTo>
                      <a:pt x="24471" y="294345"/>
                      <a:pt x="37366" y="301073"/>
                      <a:pt x="51943" y="304437"/>
                    </a:cubicBezTo>
                    <a:cubicBezTo>
                      <a:pt x="96235" y="314529"/>
                      <a:pt x="120343" y="311726"/>
                      <a:pt x="164635" y="307240"/>
                    </a:cubicBezTo>
                    <a:cubicBezTo>
                      <a:pt x="184819" y="304998"/>
                      <a:pt x="210048" y="302194"/>
                      <a:pt x="229671" y="308922"/>
                    </a:cubicBezTo>
                    <a:cubicBezTo>
                      <a:pt x="247612" y="315090"/>
                      <a:pt x="275085" y="326863"/>
                      <a:pt x="293026" y="333591"/>
                    </a:cubicBezTo>
                    <a:cubicBezTo>
                      <a:pt x="332272" y="348168"/>
                      <a:pt x="390019" y="352654"/>
                      <a:pt x="432069" y="352654"/>
                    </a:cubicBezTo>
                    <a:cubicBezTo>
                      <a:pt x="483088" y="352093"/>
                      <a:pt x="525138" y="349289"/>
                      <a:pt x="575036" y="336955"/>
                    </a:cubicBezTo>
                    <a:cubicBezTo>
                      <a:pt x="598023" y="331349"/>
                      <a:pt x="628299" y="326303"/>
                      <a:pt x="648482" y="313408"/>
                    </a:cubicBezTo>
                    <a:cubicBezTo>
                      <a:pt x="665863" y="302755"/>
                      <a:pt x="669227" y="293224"/>
                      <a:pt x="669787" y="273040"/>
                    </a:cubicBezTo>
                    <a:cubicBezTo>
                      <a:pt x="669787" y="257342"/>
                      <a:pt x="668666" y="241083"/>
                      <a:pt x="663059" y="22706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" name="Freeform: Shape 111">
                <a:extLst>
                  <a:ext uri="{FF2B5EF4-FFF2-40B4-BE49-F238E27FC236}">
                    <a16:creationId xmlns:a16="http://schemas.microsoft.com/office/drawing/2014/main" id="{98F089A1-827C-4AA2-A27B-75C33408A4E2}"/>
                  </a:ext>
                </a:extLst>
              </p:cNvPr>
              <p:cNvSpPr/>
              <p:nvPr/>
            </p:nvSpPr>
            <p:spPr>
              <a:xfrm>
                <a:off x="2179672" y="6425202"/>
                <a:ext cx="655969" cy="72885"/>
              </a:xfrm>
              <a:custGeom>
                <a:avLst/>
                <a:gdLst>
                  <a:gd name="connsiteX0" fmla="*/ 629618 w 655969"/>
                  <a:gd name="connsiteY0" fmla="*/ 31397 h 72885"/>
                  <a:gd name="connsiteX1" fmla="*/ 490575 w 655969"/>
                  <a:gd name="connsiteY1" fmla="*/ 61111 h 72885"/>
                  <a:gd name="connsiteX2" fmla="*/ 378444 w 655969"/>
                  <a:gd name="connsiteY2" fmla="*/ 65597 h 72885"/>
                  <a:gd name="connsiteX3" fmla="*/ 282011 w 655969"/>
                  <a:gd name="connsiteY3" fmla="*/ 40928 h 72885"/>
                  <a:gd name="connsiteX4" fmla="*/ 222581 w 655969"/>
                  <a:gd name="connsiteY4" fmla="*/ 19062 h 72885"/>
                  <a:gd name="connsiteX5" fmla="*/ 168758 w 655969"/>
                  <a:gd name="connsiteY5" fmla="*/ 20744 h 72885"/>
                  <a:gd name="connsiteX6" fmla="*/ 0 w 655969"/>
                  <a:gd name="connsiteY6" fmla="*/ 0 h 72885"/>
                  <a:gd name="connsiteX7" fmla="*/ 32518 w 655969"/>
                  <a:gd name="connsiteY7" fmla="*/ 37003 h 72885"/>
                  <a:gd name="connsiteX8" fmla="*/ 114935 w 655969"/>
                  <a:gd name="connsiteY8" fmla="*/ 43170 h 72885"/>
                  <a:gd name="connsiteX9" fmla="*/ 170440 w 655969"/>
                  <a:gd name="connsiteY9" fmla="*/ 34200 h 72885"/>
                  <a:gd name="connsiteX10" fmla="*/ 230430 w 655969"/>
                  <a:gd name="connsiteY10" fmla="*/ 37003 h 72885"/>
                  <a:gd name="connsiteX11" fmla="*/ 304998 w 655969"/>
                  <a:gd name="connsiteY11" fmla="*/ 63354 h 72885"/>
                  <a:gd name="connsiteX12" fmla="*/ 409280 w 655969"/>
                  <a:gd name="connsiteY12" fmla="*/ 75689 h 72885"/>
                  <a:gd name="connsiteX13" fmla="*/ 533746 w 655969"/>
                  <a:gd name="connsiteY13" fmla="*/ 70643 h 72885"/>
                  <a:gd name="connsiteX14" fmla="*/ 634664 w 655969"/>
                  <a:gd name="connsiteY14" fmla="*/ 45413 h 72885"/>
                  <a:gd name="connsiteX15" fmla="*/ 660454 w 655969"/>
                  <a:gd name="connsiteY15" fmla="*/ 14016 h 72885"/>
                  <a:gd name="connsiteX16" fmla="*/ 629618 w 655969"/>
                  <a:gd name="connsiteY16" fmla="*/ 31397 h 72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55969" h="72885">
                    <a:moveTo>
                      <a:pt x="629618" y="31397"/>
                    </a:moveTo>
                    <a:cubicBezTo>
                      <a:pt x="572431" y="51580"/>
                      <a:pt x="551126" y="53262"/>
                      <a:pt x="490575" y="61111"/>
                    </a:cubicBezTo>
                    <a:cubicBezTo>
                      <a:pt x="457496" y="65597"/>
                      <a:pt x="417690" y="67279"/>
                      <a:pt x="378444" y="65597"/>
                    </a:cubicBezTo>
                    <a:cubicBezTo>
                      <a:pt x="361063" y="65036"/>
                      <a:pt x="322378" y="59430"/>
                      <a:pt x="282011" y="40928"/>
                    </a:cubicBezTo>
                    <a:cubicBezTo>
                      <a:pt x="267434" y="34200"/>
                      <a:pt x="250614" y="23547"/>
                      <a:pt x="222581" y="19062"/>
                    </a:cubicBezTo>
                    <a:cubicBezTo>
                      <a:pt x="205201" y="16259"/>
                      <a:pt x="186699" y="20184"/>
                      <a:pt x="168758" y="20744"/>
                    </a:cubicBezTo>
                    <a:cubicBezTo>
                      <a:pt x="56626" y="25790"/>
                      <a:pt x="28594" y="22426"/>
                      <a:pt x="0" y="0"/>
                    </a:cubicBezTo>
                    <a:cubicBezTo>
                      <a:pt x="1682" y="19623"/>
                      <a:pt x="16259" y="31397"/>
                      <a:pt x="32518" y="37003"/>
                    </a:cubicBezTo>
                    <a:cubicBezTo>
                      <a:pt x="54944" y="43731"/>
                      <a:pt x="77371" y="48777"/>
                      <a:pt x="114935" y="43170"/>
                    </a:cubicBezTo>
                    <a:cubicBezTo>
                      <a:pt x="124466" y="42049"/>
                      <a:pt x="158666" y="37003"/>
                      <a:pt x="170440" y="34200"/>
                    </a:cubicBezTo>
                    <a:cubicBezTo>
                      <a:pt x="190063" y="29154"/>
                      <a:pt x="210807" y="25790"/>
                      <a:pt x="230430" y="37003"/>
                    </a:cubicBezTo>
                    <a:cubicBezTo>
                      <a:pt x="251735" y="49338"/>
                      <a:pt x="284814" y="58869"/>
                      <a:pt x="304998" y="63354"/>
                    </a:cubicBezTo>
                    <a:cubicBezTo>
                      <a:pt x="326303" y="67839"/>
                      <a:pt x="373958" y="75689"/>
                      <a:pt x="409280" y="75689"/>
                    </a:cubicBezTo>
                    <a:cubicBezTo>
                      <a:pt x="436191" y="75689"/>
                      <a:pt x="509077" y="72885"/>
                      <a:pt x="533746" y="70643"/>
                    </a:cubicBezTo>
                    <a:cubicBezTo>
                      <a:pt x="576356" y="67279"/>
                      <a:pt x="601585" y="61672"/>
                      <a:pt x="634664" y="45413"/>
                    </a:cubicBezTo>
                    <a:cubicBezTo>
                      <a:pt x="646438" y="39807"/>
                      <a:pt x="658212" y="31957"/>
                      <a:pt x="660454" y="14016"/>
                    </a:cubicBezTo>
                    <a:cubicBezTo>
                      <a:pt x="649802" y="25790"/>
                      <a:pt x="632422" y="30275"/>
                      <a:pt x="629618" y="31397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" name="Freeform: Shape 112">
                <a:extLst>
                  <a:ext uri="{FF2B5EF4-FFF2-40B4-BE49-F238E27FC236}">
                    <a16:creationId xmlns:a16="http://schemas.microsoft.com/office/drawing/2014/main" id="{F816772C-A212-46C6-9460-F93F8EDD6495}"/>
                  </a:ext>
                </a:extLst>
              </p:cNvPr>
              <p:cNvSpPr/>
              <p:nvPr/>
            </p:nvSpPr>
            <p:spPr>
              <a:xfrm>
                <a:off x="1650973" y="2559723"/>
                <a:ext cx="1306332" cy="1620300"/>
              </a:xfrm>
              <a:custGeom>
                <a:avLst/>
                <a:gdLst>
                  <a:gd name="connsiteX0" fmla="*/ 146892 w 1306331"/>
                  <a:gd name="connsiteY0" fmla="*/ 232419 h 1620299"/>
                  <a:gd name="connsiteX1" fmla="*/ 40367 w 1306331"/>
                  <a:gd name="connsiteY1" fmla="*/ 335580 h 1620299"/>
                  <a:gd name="connsiteX2" fmla="*/ 60551 w 1306331"/>
                  <a:gd name="connsiteY2" fmla="*/ 514430 h 1620299"/>
                  <a:gd name="connsiteX3" fmla="*/ 169319 w 1306331"/>
                  <a:gd name="connsiteY3" fmla="*/ 888388 h 1620299"/>
                  <a:gd name="connsiteX4" fmla="*/ 118299 w 1306331"/>
                  <a:gd name="connsiteY4" fmla="*/ 1213570 h 1620299"/>
                  <a:gd name="connsiteX5" fmla="*/ 0 w 1306331"/>
                  <a:gd name="connsiteY5" fmla="*/ 1409239 h 1620299"/>
                  <a:gd name="connsiteX6" fmla="*/ 578038 w 1306331"/>
                  <a:gd name="connsiteY6" fmla="*/ 1608272 h 1620299"/>
                  <a:gd name="connsiteX7" fmla="*/ 725491 w 1306331"/>
                  <a:gd name="connsiteY7" fmla="*/ 1608833 h 1620299"/>
                  <a:gd name="connsiteX8" fmla="*/ 765858 w 1306331"/>
                  <a:gd name="connsiteY8" fmla="*/ 1536508 h 1620299"/>
                  <a:gd name="connsiteX9" fmla="*/ 738946 w 1306331"/>
                  <a:gd name="connsiteY9" fmla="*/ 815503 h 1620299"/>
                  <a:gd name="connsiteX10" fmla="*/ 738386 w 1306331"/>
                  <a:gd name="connsiteY10" fmla="*/ 701129 h 1620299"/>
                  <a:gd name="connsiteX11" fmla="*/ 1072538 w 1306331"/>
                  <a:gd name="connsiteY11" fmla="*/ 646184 h 1620299"/>
                  <a:gd name="connsiteX12" fmla="*/ 1085433 w 1306331"/>
                  <a:gd name="connsiteY12" fmla="*/ 417997 h 1620299"/>
                  <a:gd name="connsiteX13" fmla="*/ 867898 w 1306331"/>
                  <a:gd name="connsiteY13" fmla="*/ 415754 h 1620299"/>
                  <a:gd name="connsiteX14" fmla="*/ 1311378 w 1306331"/>
                  <a:gd name="connsiteY14" fmla="*/ 231859 h 1620299"/>
                  <a:gd name="connsiteX15" fmla="*/ 1255872 w 1306331"/>
                  <a:gd name="connsiteY15" fmla="*/ 307 h 1620299"/>
                  <a:gd name="connsiteX16" fmla="*/ 616723 w 1306331"/>
                  <a:gd name="connsiteY16" fmla="*/ 170186 h 1620299"/>
                  <a:gd name="connsiteX17" fmla="*/ 409841 w 1306331"/>
                  <a:gd name="connsiteY17" fmla="*/ 214478 h 1620299"/>
                  <a:gd name="connsiteX18" fmla="*/ 387414 w 1306331"/>
                  <a:gd name="connsiteY18" fmla="*/ 351279 h 1620299"/>
                  <a:gd name="connsiteX19" fmla="*/ 146892 w 1306331"/>
                  <a:gd name="connsiteY19" fmla="*/ 232419 h 1620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06331" h="1620299">
                    <a:moveTo>
                      <a:pt x="146892" y="232419"/>
                    </a:moveTo>
                    <a:cubicBezTo>
                      <a:pt x="146892" y="232419"/>
                      <a:pt x="47095" y="279514"/>
                      <a:pt x="40367" y="335580"/>
                    </a:cubicBezTo>
                    <a:cubicBezTo>
                      <a:pt x="33639" y="391646"/>
                      <a:pt x="33639" y="436499"/>
                      <a:pt x="60551" y="514430"/>
                    </a:cubicBezTo>
                    <a:cubicBezTo>
                      <a:pt x="87463" y="592361"/>
                      <a:pt x="163712" y="787470"/>
                      <a:pt x="169319" y="888388"/>
                    </a:cubicBezTo>
                    <a:cubicBezTo>
                      <a:pt x="174925" y="989307"/>
                      <a:pt x="186699" y="1071723"/>
                      <a:pt x="118299" y="1213570"/>
                    </a:cubicBezTo>
                    <a:cubicBezTo>
                      <a:pt x="49898" y="1355416"/>
                      <a:pt x="0" y="1409239"/>
                      <a:pt x="0" y="1409239"/>
                    </a:cubicBezTo>
                    <a:cubicBezTo>
                      <a:pt x="0" y="1409239"/>
                      <a:pt x="542716" y="1589210"/>
                      <a:pt x="578038" y="1608272"/>
                    </a:cubicBezTo>
                    <a:cubicBezTo>
                      <a:pt x="613359" y="1627335"/>
                      <a:pt x="672228" y="1634623"/>
                      <a:pt x="725491" y="1608833"/>
                    </a:cubicBezTo>
                    <a:cubicBezTo>
                      <a:pt x="754645" y="1594817"/>
                      <a:pt x="765858" y="1552767"/>
                      <a:pt x="765858" y="1536508"/>
                    </a:cubicBezTo>
                    <a:cubicBezTo>
                      <a:pt x="765858" y="1464744"/>
                      <a:pt x="740068" y="899041"/>
                      <a:pt x="738946" y="815503"/>
                    </a:cubicBezTo>
                    <a:cubicBezTo>
                      <a:pt x="737825" y="731965"/>
                      <a:pt x="735583" y="721313"/>
                      <a:pt x="738386" y="701129"/>
                    </a:cubicBezTo>
                    <a:cubicBezTo>
                      <a:pt x="762494" y="694962"/>
                      <a:pt x="1072538" y="646184"/>
                      <a:pt x="1072538" y="646184"/>
                    </a:cubicBezTo>
                    <a:cubicBezTo>
                      <a:pt x="1072538" y="646184"/>
                      <a:pt x="1084872" y="445469"/>
                      <a:pt x="1085433" y="417997"/>
                    </a:cubicBezTo>
                    <a:cubicBezTo>
                      <a:pt x="1078144" y="417997"/>
                      <a:pt x="956481" y="417997"/>
                      <a:pt x="867898" y="415754"/>
                    </a:cubicBezTo>
                    <a:cubicBezTo>
                      <a:pt x="916675" y="373705"/>
                      <a:pt x="1311378" y="269423"/>
                      <a:pt x="1311378" y="231859"/>
                    </a:cubicBezTo>
                    <a:cubicBezTo>
                      <a:pt x="1307453" y="158412"/>
                      <a:pt x="1271010" y="-8103"/>
                      <a:pt x="1255872" y="307"/>
                    </a:cubicBezTo>
                    <a:cubicBezTo>
                      <a:pt x="853321" y="185324"/>
                      <a:pt x="688487" y="166262"/>
                      <a:pt x="616723" y="170186"/>
                    </a:cubicBezTo>
                    <a:cubicBezTo>
                      <a:pt x="497864" y="176914"/>
                      <a:pt x="459739" y="205508"/>
                      <a:pt x="409841" y="214478"/>
                    </a:cubicBezTo>
                    <a:cubicBezTo>
                      <a:pt x="409841" y="252042"/>
                      <a:pt x="387414" y="351279"/>
                      <a:pt x="387414" y="351279"/>
                    </a:cubicBezTo>
                    <a:lnTo>
                      <a:pt x="146892" y="232419"/>
                    </a:lnTo>
                    <a:close/>
                  </a:path>
                </a:pathLst>
              </a:custGeom>
              <a:solidFill>
                <a:schemeClr val="accent1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15" name="Freeform: Shape 113">
                <a:extLst>
                  <a:ext uri="{FF2B5EF4-FFF2-40B4-BE49-F238E27FC236}">
                    <a16:creationId xmlns:a16="http://schemas.microsoft.com/office/drawing/2014/main" id="{186C6C92-F506-4297-B923-783B4E83F1B8}"/>
                  </a:ext>
                </a:extLst>
              </p:cNvPr>
              <p:cNvSpPr/>
              <p:nvPr/>
            </p:nvSpPr>
            <p:spPr>
              <a:xfrm>
                <a:off x="1430832" y="6163375"/>
                <a:ext cx="667182" cy="347608"/>
              </a:xfrm>
              <a:custGeom>
                <a:avLst/>
                <a:gdLst>
                  <a:gd name="connsiteX0" fmla="*/ 663059 w 667182"/>
                  <a:gd name="connsiteY0" fmla="*/ 227066 h 347607"/>
                  <a:gd name="connsiteX1" fmla="*/ 654089 w 667182"/>
                  <a:gd name="connsiteY1" fmla="*/ 211928 h 347607"/>
                  <a:gd name="connsiteX2" fmla="*/ 607554 w 667182"/>
                  <a:gd name="connsiteY2" fmla="*/ 183335 h 347607"/>
                  <a:gd name="connsiteX3" fmla="*/ 520092 w 667182"/>
                  <a:gd name="connsiteY3" fmla="*/ 144650 h 347607"/>
                  <a:gd name="connsiteX4" fmla="*/ 313770 w 667182"/>
                  <a:gd name="connsiteY4" fmla="*/ 8970 h 347607"/>
                  <a:gd name="connsiteX5" fmla="*/ 303117 w 667182"/>
                  <a:gd name="connsiteY5" fmla="*/ 0 h 347607"/>
                  <a:gd name="connsiteX6" fmla="*/ 206684 w 667182"/>
                  <a:gd name="connsiteY6" fmla="*/ 38125 h 347607"/>
                  <a:gd name="connsiteX7" fmla="*/ 169120 w 667182"/>
                  <a:gd name="connsiteY7" fmla="*/ 93630 h 347607"/>
                  <a:gd name="connsiteX8" fmla="*/ 156225 w 667182"/>
                  <a:gd name="connsiteY8" fmla="*/ 106525 h 347607"/>
                  <a:gd name="connsiteX9" fmla="*/ 62595 w 667182"/>
                  <a:gd name="connsiteY9" fmla="*/ 66158 h 347607"/>
                  <a:gd name="connsiteX10" fmla="*/ 56989 w 667182"/>
                  <a:gd name="connsiteY10" fmla="*/ 61672 h 347607"/>
                  <a:gd name="connsiteX11" fmla="*/ 58671 w 667182"/>
                  <a:gd name="connsiteY11" fmla="*/ 35321 h 347607"/>
                  <a:gd name="connsiteX12" fmla="*/ 46897 w 667182"/>
                  <a:gd name="connsiteY12" fmla="*/ 49338 h 347607"/>
                  <a:gd name="connsiteX13" fmla="*/ 36805 w 667182"/>
                  <a:gd name="connsiteY13" fmla="*/ 69521 h 347607"/>
                  <a:gd name="connsiteX14" fmla="*/ 19425 w 667182"/>
                  <a:gd name="connsiteY14" fmla="*/ 117738 h 347607"/>
                  <a:gd name="connsiteX15" fmla="*/ 4848 w 667182"/>
                  <a:gd name="connsiteY15" fmla="*/ 194548 h 347607"/>
                  <a:gd name="connsiteX16" fmla="*/ 2044 w 667182"/>
                  <a:gd name="connsiteY16" fmla="*/ 269676 h 347607"/>
                  <a:gd name="connsiteX17" fmla="*/ 11015 w 667182"/>
                  <a:gd name="connsiteY17" fmla="*/ 287617 h 347607"/>
                  <a:gd name="connsiteX18" fmla="*/ 51943 w 667182"/>
                  <a:gd name="connsiteY18" fmla="*/ 304437 h 347607"/>
                  <a:gd name="connsiteX19" fmla="*/ 164635 w 667182"/>
                  <a:gd name="connsiteY19" fmla="*/ 307240 h 347607"/>
                  <a:gd name="connsiteX20" fmla="*/ 235278 w 667182"/>
                  <a:gd name="connsiteY20" fmla="*/ 308922 h 347607"/>
                  <a:gd name="connsiteX21" fmla="*/ 298632 w 667182"/>
                  <a:gd name="connsiteY21" fmla="*/ 333591 h 347607"/>
                  <a:gd name="connsiteX22" fmla="*/ 432069 w 667182"/>
                  <a:gd name="connsiteY22" fmla="*/ 352653 h 347607"/>
                  <a:gd name="connsiteX23" fmla="*/ 575036 w 667182"/>
                  <a:gd name="connsiteY23" fmla="*/ 336955 h 347607"/>
                  <a:gd name="connsiteX24" fmla="*/ 648482 w 667182"/>
                  <a:gd name="connsiteY24" fmla="*/ 313407 h 347607"/>
                  <a:gd name="connsiteX25" fmla="*/ 669787 w 667182"/>
                  <a:gd name="connsiteY25" fmla="*/ 273040 h 347607"/>
                  <a:gd name="connsiteX26" fmla="*/ 663059 w 667182"/>
                  <a:gd name="connsiteY26" fmla="*/ 227066 h 347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67182" h="347607">
                    <a:moveTo>
                      <a:pt x="663059" y="227066"/>
                    </a:moveTo>
                    <a:cubicBezTo>
                      <a:pt x="660817" y="221460"/>
                      <a:pt x="658014" y="216414"/>
                      <a:pt x="654089" y="211928"/>
                    </a:cubicBezTo>
                    <a:cubicBezTo>
                      <a:pt x="642315" y="197912"/>
                      <a:pt x="624374" y="190624"/>
                      <a:pt x="607554" y="183335"/>
                    </a:cubicBezTo>
                    <a:cubicBezTo>
                      <a:pt x="578400" y="170440"/>
                      <a:pt x="549246" y="157545"/>
                      <a:pt x="520092" y="144650"/>
                    </a:cubicBezTo>
                    <a:cubicBezTo>
                      <a:pt x="443842" y="111010"/>
                      <a:pt x="372078" y="68961"/>
                      <a:pt x="313770" y="8970"/>
                    </a:cubicBezTo>
                    <a:cubicBezTo>
                      <a:pt x="310406" y="6167"/>
                      <a:pt x="309285" y="0"/>
                      <a:pt x="303117" y="0"/>
                    </a:cubicBezTo>
                    <a:cubicBezTo>
                      <a:pt x="267235" y="3364"/>
                      <a:pt x="236399" y="19062"/>
                      <a:pt x="206684" y="38125"/>
                    </a:cubicBezTo>
                    <a:cubicBezTo>
                      <a:pt x="186501" y="51020"/>
                      <a:pt x="170242" y="67279"/>
                      <a:pt x="169120" y="93630"/>
                    </a:cubicBezTo>
                    <a:cubicBezTo>
                      <a:pt x="168560" y="101479"/>
                      <a:pt x="164074" y="107646"/>
                      <a:pt x="156225" y="106525"/>
                    </a:cubicBezTo>
                    <a:cubicBezTo>
                      <a:pt x="120904" y="102600"/>
                      <a:pt x="86704" y="95872"/>
                      <a:pt x="62595" y="66158"/>
                    </a:cubicBezTo>
                    <a:cubicBezTo>
                      <a:pt x="60353" y="65036"/>
                      <a:pt x="58671" y="63354"/>
                      <a:pt x="56989" y="61672"/>
                    </a:cubicBezTo>
                    <a:cubicBezTo>
                      <a:pt x="56428" y="52702"/>
                      <a:pt x="58110" y="44292"/>
                      <a:pt x="58671" y="35321"/>
                    </a:cubicBezTo>
                    <a:cubicBezTo>
                      <a:pt x="58671" y="36443"/>
                      <a:pt x="48018" y="47095"/>
                      <a:pt x="46897" y="49338"/>
                    </a:cubicBezTo>
                    <a:cubicBezTo>
                      <a:pt x="42972" y="55505"/>
                      <a:pt x="40169" y="62233"/>
                      <a:pt x="36805" y="69521"/>
                    </a:cubicBezTo>
                    <a:cubicBezTo>
                      <a:pt x="30077" y="85220"/>
                      <a:pt x="24471" y="100918"/>
                      <a:pt x="19425" y="117738"/>
                    </a:cubicBezTo>
                    <a:cubicBezTo>
                      <a:pt x="12136" y="142968"/>
                      <a:pt x="7090" y="168758"/>
                      <a:pt x="4848" y="194548"/>
                    </a:cubicBezTo>
                    <a:cubicBezTo>
                      <a:pt x="2605" y="219217"/>
                      <a:pt x="-3002" y="245007"/>
                      <a:pt x="2044" y="269676"/>
                    </a:cubicBezTo>
                    <a:cubicBezTo>
                      <a:pt x="2605" y="276965"/>
                      <a:pt x="4848" y="283132"/>
                      <a:pt x="11015" y="287617"/>
                    </a:cubicBezTo>
                    <a:cubicBezTo>
                      <a:pt x="24471" y="294345"/>
                      <a:pt x="37366" y="301073"/>
                      <a:pt x="51943" y="304437"/>
                    </a:cubicBezTo>
                    <a:cubicBezTo>
                      <a:pt x="96235" y="314529"/>
                      <a:pt x="120343" y="311725"/>
                      <a:pt x="164635" y="307240"/>
                    </a:cubicBezTo>
                    <a:cubicBezTo>
                      <a:pt x="184819" y="304997"/>
                      <a:pt x="215655" y="302194"/>
                      <a:pt x="235278" y="308922"/>
                    </a:cubicBezTo>
                    <a:cubicBezTo>
                      <a:pt x="253219" y="315090"/>
                      <a:pt x="280691" y="326863"/>
                      <a:pt x="298632" y="333591"/>
                    </a:cubicBezTo>
                    <a:cubicBezTo>
                      <a:pt x="337878" y="348168"/>
                      <a:pt x="390019" y="352653"/>
                      <a:pt x="432069" y="352653"/>
                    </a:cubicBezTo>
                    <a:cubicBezTo>
                      <a:pt x="483088" y="352093"/>
                      <a:pt x="525138" y="349289"/>
                      <a:pt x="575036" y="336955"/>
                    </a:cubicBezTo>
                    <a:cubicBezTo>
                      <a:pt x="598023" y="331348"/>
                      <a:pt x="628299" y="326303"/>
                      <a:pt x="648482" y="313407"/>
                    </a:cubicBezTo>
                    <a:cubicBezTo>
                      <a:pt x="665863" y="302755"/>
                      <a:pt x="669227" y="293224"/>
                      <a:pt x="669787" y="273040"/>
                    </a:cubicBezTo>
                    <a:cubicBezTo>
                      <a:pt x="670348" y="257902"/>
                      <a:pt x="669227" y="241083"/>
                      <a:pt x="663059" y="22706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6" name="Freeform: Shape 114">
                <a:extLst>
                  <a:ext uri="{FF2B5EF4-FFF2-40B4-BE49-F238E27FC236}">
                    <a16:creationId xmlns:a16="http://schemas.microsoft.com/office/drawing/2014/main" id="{331BD238-C8F6-4E51-94BF-D97AADCD2270}"/>
                  </a:ext>
                </a:extLst>
              </p:cNvPr>
              <p:cNvSpPr/>
              <p:nvPr/>
            </p:nvSpPr>
            <p:spPr>
              <a:xfrm>
                <a:off x="1424872" y="3964476"/>
                <a:ext cx="953118" cy="1939875"/>
              </a:xfrm>
              <a:custGeom>
                <a:avLst/>
                <a:gdLst>
                  <a:gd name="connsiteX0" fmla="*/ 551842 w 953117"/>
                  <a:gd name="connsiteY0" fmla="*/ 1211020 h 1939874"/>
                  <a:gd name="connsiteX1" fmla="*/ 520445 w 953117"/>
                  <a:gd name="connsiteY1" fmla="*/ 1102252 h 1939874"/>
                  <a:gd name="connsiteX2" fmla="*/ 499701 w 953117"/>
                  <a:gd name="connsiteY2" fmla="*/ 1032170 h 1939874"/>
                  <a:gd name="connsiteX3" fmla="*/ 476714 w 953117"/>
                  <a:gd name="connsiteY3" fmla="*/ 1036095 h 1939874"/>
                  <a:gd name="connsiteX4" fmla="*/ 414481 w 953117"/>
                  <a:gd name="connsiteY4" fmla="*/ 1188033 h 1939874"/>
                  <a:gd name="connsiteX5" fmla="*/ 338792 w 953117"/>
                  <a:gd name="connsiteY5" fmla="*/ 1333804 h 1939874"/>
                  <a:gd name="connsiteX6" fmla="*/ 307396 w 953117"/>
                  <a:gd name="connsiteY6" fmla="*/ 1462194 h 1939874"/>
                  <a:gd name="connsiteX7" fmla="*/ 284969 w 953117"/>
                  <a:gd name="connsiteY7" fmla="*/ 1784012 h 1939874"/>
                  <a:gd name="connsiteX8" fmla="*/ 268150 w 953117"/>
                  <a:gd name="connsiteY8" fmla="*/ 1935389 h 1939874"/>
                  <a:gd name="connsiteX9" fmla="*/ 257497 w 953117"/>
                  <a:gd name="connsiteY9" fmla="*/ 1940435 h 1939874"/>
                  <a:gd name="connsiteX10" fmla="*/ 102195 w 953117"/>
                  <a:gd name="connsiteY10" fmla="*/ 1923615 h 1939874"/>
                  <a:gd name="connsiteX11" fmla="*/ 74162 w 953117"/>
                  <a:gd name="connsiteY11" fmla="*/ 1894461 h 1939874"/>
                  <a:gd name="connsiteX12" fmla="*/ 71920 w 953117"/>
                  <a:gd name="connsiteY12" fmla="*/ 1709445 h 1939874"/>
                  <a:gd name="connsiteX13" fmla="*/ 66874 w 953117"/>
                  <a:gd name="connsiteY13" fmla="*/ 1510411 h 1939874"/>
                  <a:gd name="connsiteX14" fmla="*/ 104438 w 953117"/>
                  <a:gd name="connsiteY14" fmla="*/ 1356230 h 1939874"/>
                  <a:gd name="connsiteX15" fmla="*/ 152094 w 953117"/>
                  <a:gd name="connsiteY15" fmla="*/ 1156076 h 1939874"/>
                  <a:gd name="connsiteX16" fmla="*/ 195825 w 953117"/>
                  <a:gd name="connsiteY16" fmla="*/ 923403 h 1939874"/>
                  <a:gd name="connsiteX17" fmla="*/ 193582 w 953117"/>
                  <a:gd name="connsiteY17" fmla="*/ 869019 h 1939874"/>
                  <a:gd name="connsiteX18" fmla="*/ 148169 w 953117"/>
                  <a:gd name="connsiteY18" fmla="*/ 858367 h 1939874"/>
                  <a:gd name="connsiteX19" fmla="*/ 5762 w 953117"/>
                  <a:gd name="connsiteY19" fmla="*/ 804543 h 1939874"/>
                  <a:gd name="connsiteX20" fmla="*/ 40523 w 953117"/>
                  <a:gd name="connsiteY20" fmla="*/ 608313 h 1939874"/>
                  <a:gd name="connsiteX21" fmla="*/ 80329 w 953117"/>
                  <a:gd name="connsiteY21" fmla="*/ 400309 h 1939874"/>
                  <a:gd name="connsiteX22" fmla="*/ 143684 w 953117"/>
                  <a:gd name="connsiteY22" fmla="*/ 191184 h 1939874"/>
                  <a:gd name="connsiteX23" fmla="*/ 192461 w 953117"/>
                  <a:gd name="connsiteY23" fmla="*/ 90827 h 1939874"/>
                  <a:gd name="connsiteX24" fmla="*/ 244602 w 953117"/>
                  <a:gd name="connsiteY24" fmla="*/ 0 h 1939874"/>
                  <a:gd name="connsiteX25" fmla="*/ 324776 w 953117"/>
                  <a:gd name="connsiteY25" fmla="*/ 29715 h 1939874"/>
                  <a:gd name="connsiteX26" fmla="*/ 426255 w 953117"/>
                  <a:gd name="connsiteY26" fmla="*/ 60551 h 1939874"/>
                  <a:gd name="connsiteX27" fmla="*/ 526052 w 953117"/>
                  <a:gd name="connsiteY27" fmla="*/ 88023 h 1939874"/>
                  <a:gd name="connsiteX28" fmla="*/ 674066 w 953117"/>
                  <a:gd name="connsiteY28" fmla="*/ 134558 h 1939874"/>
                  <a:gd name="connsiteX29" fmla="*/ 797971 w 953117"/>
                  <a:gd name="connsiteY29" fmla="*/ 195669 h 1939874"/>
                  <a:gd name="connsiteX30" fmla="*/ 813109 w 953117"/>
                  <a:gd name="connsiteY30" fmla="*/ 274722 h 1939874"/>
                  <a:gd name="connsiteX31" fmla="*/ 832171 w 953117"/>
                  <a:gd name="connsiteY31" fmla="*/ 352653 h 1939874"/>
                  <a:gd name="connsiteX32" fmla="*/ 869735 w 953117"/>
                  <a:gd name="connsiteY32" fmla="*/ 520290 h 1939874"/>
                  <a:gd name="connsiteX33" fmla="*/ 933089 w 953117"/>
                  <a:gd name="connsiteY33" fmla="*/ 857806 h 1939874"/>
                  <a:gd name="connsiteX34" fmla="*/ 954394 w 953117"/>
                  <a:gd name="connsiteY34" fmla="*/ 986757 h 1939874"/>
                  <a:gd name="connsiteX35" fmla="*/ 928604 w 953117"/>
                  <a:gd name="connsiteY35" fmla="*/ 1032170 h 1939874"/>
                  <a:gd name="connsiteX36" fmla="*/ 797971 w 953117"/>
                  <a:gd name="connsiteY36" fmla="*/ 1023200 h 1939874"/>
                  <a:gd name="connsiteX37" fmla="*/ 803017 w 953117"/>
                  <a:gd name="connsiteY37" fmla="*/ 1232325 h 1939874"/>
                  <a:gd name="connsiteX38" fmla="*/ 862446 w 953117"/>
                  <a:gd name="connsiteY38" fmla="*/ 1624785 h 1939874"/>
                  <a:gd name="connsiteX39" fmla="*/ 908420 w 953117"/>
                  <a:gd name="connsiteY39" fmla="*/ 1844002 h 1939874"/>
                  <a:gd name="connsiteX40" fmla="*/ 915709 w 953117"/>
                  <a:gd name="connsiteY40" fmla="*/ 1891097 h 1939874"/>
                  <a:gd name="connsiteX41" fmla="*/ 879827 w 953117"/>
                  <a:gd name="connsiteY41" fmla="*/ 1904553 h 1939874"/>
                  <a:gd name="connsiteX42" fmla="*/ 771620 w 953117"/>
                  <a:gd name="connsiteY42" fmla="*/ 1924737 h 1939874"/>
                  <a:gd name="connsiteX43" fmla="*/ 732374 w 953117"/>
                  <a:gd name="connsiteY43" fmla="*/ 1911842 h 1939874"/>
                  <a:gd name="connsiteX44" fmla="*/ 626970 w 953117"/>
                  <a:gd name="connsiteY44" fmla="*/ 1615254 h 1939874"/>
                  <a:gd name="connsiteX45" fmla="*/ 592770 w 953117"/>
                  <a:gd name="connsiteY45" fmla="*/ 1399401 h 1939874"/>
                  <a:gd name="connsiteX46" fmla="*/ 551842 w 953117"/>
                  <a:gd name="connsiteY46" fmla="*/ 1211020 h 1939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953117" h="1939874">
                    <a:moveTo>
                      <a:pt x="551842" y="1211020"/>
                    </a:moveTo>
                    <a:cubicBezTo>
                      <a:pt x="541190" y="1174577"/>
                      <a:pt x="529977" y="1138695"/>
                      <a:pt x="520445" y="1102252"/>
                    </a:cubicBezTo>
                    <a:cubicBezTo>
                      <a:pt x="515960" y="1084872"/>
                      <a:pt x="505308" y="1048990"/>
                      <a:pt x="499701" y="1032170"/>
                    </a:cubicBezTo>
                    <a:cubicBezTo>
                      <a:pt x="495216" y="1018154"/>
                      <a:pt x="487927" y="1008062"/>
                      <a:pt x="476714" y="1036095"/>
                    </a:cubicBezTo>
                    <a:cubicBezTo>
                      <a:pt x="457091" y="1087115"/>
                      <a:pt x="435786" y="1137574"/>
                      <a:pt x="414481" y="1188033"/>
                    </a:cubicBezTo>
                    <a:cubicBezTo>
                      <a:pt x="394858" y="1234568"/>
                      <a:pt x="342717" y="1331561"/>
                      <a:pt x="338792" y="1333804"/>
                    </a:cubicBezTo>
                    <a:cubicBezTo>
                      <a:pt x="322533" y="1361837"/>
                      <a:pt x="311320" y="1419024"/>
                      <a:pt x="307396" y="1462194"/>
                    </a:cubicBezTo>
                    <a:cubicBezTo>
                      <a:pt x="297864" y="1569280"/>
                      <a:pt x="289455" y="1676366"/>
                      <a:pt x="284969" y="1784012"/>
                    </a:cubicBezTo>
                    <a:cubicBezTo>
                      <a:pt x="283848" y="1805877"/>
                      <a:pt x="292258" y="1934829"/>
                      <a:pt x="268150" y="1935389"/>
                    </a:cubicBezTo>
                    <a:cubicBezTo>
                      <a:pt x="265346" y="1937632"/>
                      <a:pt x="261982" y="1939875"/>
                      <a:pt x="257497" y="1940435"/>
                    </a:cubicBezTo>
                    <a:cubicBezTo>
                      <a:pt x="205356" y="1937071"/>
                      <a:pt x="153775" y="1928101"/>
                      <a:pt x="102195" y="1923615"/>
                    </a:cubicBezTo>
                    <a:cubicBezTo>
                      <a:pt x="79769" y="1921373"/>
                      <a:pt x="74723" y="1916327"/>
                      <a:pt x="74162" y="1894461"/>
                    </a:cubicBezTo>
                    <a:cubicBezTo>
                      <a:pt x="71359" y="1802514"/>
                      <a:pt x="70798" y="1801392"/>
                      <a:pt x="71920" y="1709445"/>
                    </a:cubicBezTo>
                    <a:cubicBezTo>
                      <a:pt x="72480" y="1658425"/>
                      <a:pt x="64070" y="1561431"/>
                      <a:pt x="66874" y="1510411"/>
                    </a:cubicBezTo>
                    <a:cubicBezTo>
                      <a:pt x="69116" y="1467240"/>
                      <a:pt x="83693" y="1394916"/>
                      <a:pt x="104438" y="1356230"/>
                    </a:cubicBezTo>
                    <a:cubicBezTo>
                      <a:pt x="134713" y="1300725"/>
                      <a:pt x="140880" y="1217187"/>
                      <a:pt x="152094" y="1156076"/>
                    </a:cubicBezTo>
                    <a:cubicBezTo>
                      <a:pt x="167792" y="1078705"/>
                      <a:pt x="180126" y="1000773"/>
                      <a:pt x="195825" y="923403"/>
                    </a:cubicBezTo>
                    <a:cubicBezTo>
                      <a:pt x="199749" y="904901"/>
                      <a:pt x="216008" y="881353"/>
                      <a:pt x="193582" y="869019"/>
                    </a:cubicBezTo>
                    <a:cubicBezTo>
                      <a:pt x="181248" y="862291"/>
                      <a:pt x="161625" y="861170"/>
                      <a:pt x="148169" y="858367"/>
                    </a:cubicBezTo>
                    <a:cubicBezTo>
                      <a:pt x="105559" y="848275"/>
                      <a:pt x="32673" y="834819"/>
                      <a:pt x="5762" y="804543"/>
                    </a:cubicBezTo>
                    <a:cubicBezTo>
                      <a:pt x="-15543" y="781556"/>
                      <a:pt x="28188" y="671107"/>
                      <a:pt x="40523" y="608313"/>
                    </a:cubicBezTo>
                    <a:cubicBezTo>
                      <a:pt x="54539" y="539352"/>
                      <a:pt x="73601" y="470952"/>
                      <a:pt x="80329" y="400309"/>
                    </a:cubicBezTo>
                    <a:cubicBezTo>
                      <a:pt x="87618" y="326863"/>
                      <a:pt x="113408" y="257342"/>
                      <a:pt x="143684" y="191184"/>
                    </a:cubicBezTo>
                    <a:cubicBezTo>
                      <a:pt x="159382" y="157545"/>
                      <a:pt x="176202" y="124466"/>
                      <a:pt x="192461" y="90827"/>
                    </a:cubicBezTo>
                    <a:cubicBezTo>
                      <a:pt x="203113" y="69521"/>
                      <a:pt x="222176" y="22987"/>
                      <a:pt x="244602" y="0"/>
                    </a:cubicBezTo>
                    <a:cubicBezTo>
                      <a:pt x="272074" y="8410"/>
                      <a:pt x="306835" y="22987"/>
                      <a:pt x="324776" y="29715"/>
                    </a:cubicBezTo>
                    <a:cubicBezTo>
                      <a:pt x="353930" y="44292"/>
                      <a:pt x="395979" y="48777"/>
                      <a:pt x="426255" y="60551"/>
                    </a:cubicBezTo>
                    <a:cubicBezTo>
                      <a:pt x="459894" y="73446"/>
                      <a:pt x="491852" y="76249"/>
                      <a:pt x="526052" y="88023"/>
                    </a:cubicBezTo>
                    <a:cubicBezTo>
                      <a:pt x="574829" y="104843"/>
                      <a:pt x="624728" y="118859"/>
                      <a:pt x="674066" y="134558"/>
                    </a:cubicBezTo>
                    <a:cubicBezTo>
                      <a:pt x="689764" y="139604"/>
                      <a:pt x="781151" y="179971"/>
                      <a:pt x="797971" y="195669"/>
                    </a:cubicBezTo>
                    <a:cubicBezTo>
                      <a:pt x="797971" y="222020"/>
                      <a:pt x="806941" y="249493"/>
                      <a:pt x="813109" y="274722"/>
                    </a:cubicBezTo>
                    <a:cubicBezTo>
                      <a:pt x="819836" y="300512"/>
                      <a:pt x="825443" y="326863"/>
                      <a:pt x="832171" y="352653"/>
                    </a:cubicBezTo>
                    <a:cubicBezTo>
                      <a:pt x="845627" y="408159"/>
                      <a:pt x="857961" y="464224"/>
                      <a:pt x="869735" y="520290"/>
                    </a:cubicBezTo>
                    <a:cubicBezTo>
                      <a:pt x="893283" y="632421"/>
                      <a:pt x="914588" y="744553"/>
                      <a:pt x="933089" y="857806"/>
                    </a:cubicBezTo>
                    <a:cubicBezTo>
                      <a:pt x="939817" y="900416"/>
                      <a:pt x="960001" y="943026"/>
                      <a:pt x="954394" y="986757"/>
                    </a:cubicBezTo>
                    <a:cubicBezTo>
                      <a:pt x="952152" y="1005820"/>
                      <a:pt x="945984" y="1020957"/>
                      <a:pt x="928604" y="1032170"/>
                    </a:cubicBezTo>
                    <a:cubicBezTo>
                      <a:pt x="895525" y="1053475"/>
                      <a:pt x="800213" y="1022639"/>
                      <a:pt x="797971" y="1023200"/>
                    </a:cubicBezTo>
                    <a:cubicBezTo>
                      <a:pt x="797410" y="1036656"/>
                      <a:pt x="806381" y="1173456"/>
                      <a:pt x="803017" y="1232325"/>
                    </a:cubicBezTo>
                    <a:cubicBezTo>
                      <a:pt x="795728" y="1363519"/>
                      <a:pt x="835535" y="1501440"/>
                      <a:pt x="862446" y="1624785"/>
                    </a:cubicBezTo>
                    <a:cubicBezTo>
                      <a:pt x="878145" y="1697671"/>
                      <a:pt x="888797" y="1772238"/>
                      <a:pt x="908420" y="1844002"/>
                    </a:cubicBezTo>
                    <a:cubicBezTo>
                      <a:pt x="913466" y="1863064"/>
                      <a:pt x="920755" y="1879884"/>
                      <a:pt x="915709" y="1891097"/>
                    </a:cubicBezTo>
                    <a:cubicBezTo>
                      <a:pt x="910102" y="1903992"/>
                      <a:pt x="891601" y="1902871"/>
                      <a:pt x="879827" y="1904553"/>
                    </a:cubicBezTo>
                    <a:cubicBezTo>
                      <a:pt x="843384" y="1910160"/>
                      <a:pt x="807502" y="1916327"/>
                      <a:pt x="771620" y="1924737"/>
                    </a:cubicBezTo>
                    <a:cubicBezTo>
                      <a:pt x="760407" y="1927540"/>
                      <a:pt x="741344" y="1936511"/>
                      <a:pt x="732374" y="1911842"/>
                    </a:cubicBezTo>
                    <a:cubicBezTo>
                      <a:pt x="695371" y="1813727"/>
                      <a:pt x="660049" y="1715051"/>
                      <a:pt x="626970" y="1615254"/>
                    </a:cubicBezTo>
                    <a:cubicBezTo>
                      <a:pt x="605105" y="1548536"/>
                      <a:pt x="577632" y="1470604"/>
                      <a:pt x="592770" y="1399401"/>
                    </a:cubicBezTo>
                    <a:cubicBezTo>
                      <a:pt x="605665" y="1333804"/>
                      <a:pt x="569223" y="1270450"/>
                      <a:pt x="551842" y="121102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" name="Freeform: Shape 115">
                <a:extLst>
                  <a:ext uri="{FF2B5EF4-FFF2-40B4-BE49-F238E27FC236}">
                    <a16:creationId xmlns:a16="http://schemas.microsoft.com/office/drawing/2014/main" id="{CE5F6DCC-108E-403A-A17A-2D9898092859}"/>
                  </a:ext>
                </a:extLst>
              </p:cNvPr>
              <p:cNvSpPr/>
              <p:nvPr/>
            </p:nvSpPr>
            <p:spPr>
              <a:xfrm>
                <a:off x="1625594" y="2225954"/>
                <a:ext cx="470952" cy="678395"/>
              </a:xfrm>
              <a:custGeom>
                <a:avLst/>
                <a:gdLst>
                  <a:gd name="connsiteX0" fmla="*/ 425128 w 470952"/>
                  <a:gd name="connsiteY0" fmla="*/ 489939 h 678395"/>
                  <a:gd name="connsiteX1" fmla="*/ 424567 w 470952"/>
                  <a:gd name="connsiteY1" fmla="*/ 488257 h 678395"/>
                  <a:gd name="connsiteX2" fmla="*/ 425128 w 470952"/>
                  <a:gd name="connsiteY2" fmla="*/ 487696 h 678395"/>
                  <a:gd name="connsiteX3" fmla="*/ 428492 w 470952"/>
                  <a:gd name="connsiteY3" fmla="*/ 476483 h 678395"/>
                  <a:gd name="connsiteX4" fmla="*/ 470541 w 470952"/>
                  <a:gd name="connsiteY4" fmla="*/ 258948 h 678395"/>
                  <a:gd name="connsiteX5" fmla="*/ 447554 w 470952"/>
                  <a:gd name="connsiteY5" fmla="*/ 99721 h 678395"/>
                  <a:gd name="connsiteX6" fmla="*/ 430734 w 470952"/>
                  <a:gd name="connsiteY6" fmla="*/ 36927 h 678395"/>
                  <a:gd name="connsiteX7" fmla="*/ 380836 w 470952"/>
                  <a:gd name="connsiteY7" fmla="*/ 485 h 678395"/>
                  <a:gd name="connsiteX8" fmla="*/ 342711 w 470952"/>
                  <a:gd name="connsiteY8" fmla="*/ 4409 h 678395"/>
                  <a:gd name="connsiteX9" fmla="*/ 240111 w 470952"/>
                  <a:gd name="connsiteY9" fmla="*/ 4409 h 678395"/>
                  <a:gd name="connsiteX10" fmla="*/ 166665 w 470952"/>
                  <a:gd name="connsiteY10" fmla="*/ 6652 h 678395"/>
                  <a:gd name="connsiteX11" fmla="*/ 52851 w 470952"/>
                  <a:gd name="connsiteY11" fmla="*/ 92433 h 678395"/>
                  <a:gd name="connsiteX12" fmla="*/ 45002 w 470952"/>
                  <a:gd name="connsiteY12" fmla="*/ 152423 h 678395"/>
                  <a:gd name="connsiteX13" fmla="*/ 51730 w 470952"/>
                  <a:gd name="connsiteY13" fmla="*/ 261190 h 678395"/>
                  <a:gd name="connsiteX14" fmla="*/ 30986 w 470952"/>
                  <a:gd name="connsiteY14" fmla="*/ 281374 h 678395"/>
                  <a:gd name="connsiteX15" fmla="*/ 2953 w 470952"/>
                  <a:gd name="connsiteY15" fmla="*/ 313332 h 678395"/>
                  <a:gd name="connsiteX16" fmla="*/ 56215 w 470952"/>
                  <a:gd name="connsiteY16" fmla="*/ 430509 h 678395"/>
                  <a:gd name="connsiteX17" fmla="*/ 76959 w 470952"/>
                  <a:gd name="connsiteY17" fmla="*/ 442843 h 678395"/>
                  <a:gd name="connsiteX18" fmla="*/ 122373 w 470952"/>
                  <a:gd name="connsiteY18" fmla="*/ 469194 h 678395"/>
                  <a:gd name="connsiteX19" fmla="*/ 167786 w 470952"/>
                  <a:gd name="connsiteY19" fmla="*/ 508440 h 678395"/>
                  <a:gd name="connsiteX20" fmla="*/ 180120 w 470952"/>
                  <a:gd name="connsiteY20" fmla="*/ 514047 h 678395"/>
                  <a:gd name="connsiteX21" fmla="*/ 249081 w 470952"/>
                  <a:gd name="connsiteY21" fmla="*/ 551611 h 678395"/>
                  <a:gd name="connsiteX22" fmla="*/ 344393 w 470952"/>
                  <a:gd name="connsiteY22" fmla="*/ 617769 h 678395"/>
                  <a:gd name="connsiteX23" fmla="*/ 378033 w 470952"/>
                  <a:gd name="connsiteY23" fmla="*/ 683926 h 678395"/>
                  <a:gd name="connsiteX24" fmla="*/ 431295 w 470952"/>
                  <a:gd name="connsiteY24" fmla="*/ 673274 h 678395"/>
                  <a:gd name="connsiteX25" fmla="*/ 430174 w 470952"/>
                  <a:gd name="connsiteY25" fmla="*/ 635710 h 678395"/>
                  <a:gd name="connsiteX26" fmla="*/ 434659 w 470952"/>
                  <a:gd name="connsiteY26" fmla="*/ 558900 h 678395"/>
                  <a:gd name="connsiteX27" fmla="*/ 429613 w 470952"/>
                  <a:gd name="connsiteY27" fmla="*/ 507319 h 678395"/>
                  <a:gd name="connsiteX28" fmla="*/ 425128 w 470952"/>
                  <a:gd name="connsiteY28" fmla="*/ 489939 h 678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70952" h="678395">
                    <a:moveTo>
                      <a:pt x="425128" y="489939"/>
                    </a:moveTo>
                    <a:cubicBezTo>
                      <a:pt x="425128" y="489378"/>
                      <a:pt x="424567" y="488817"/>
                      <a:pt x="424567" y="488257"/>
                    </a:cubicBezTo>
                    <a:cubicBezTo>
                      <a:pt x="424567" y="487696"/>
                      <a:pt x="424567" y="487696"/>
                      <a:pt x="425128" y="487696"/>
                    </a:cubicBezTo>
                    <a:cubicBezTo>
                      <a:pt x="425128" y="483771"/>
                      <a:pt x="426249" y="479847"/>
                      <a:pt x="428492" y="476483"/>
                    </a:cubicBezTo>
                    <a:cubicBezTo>
                      <a:pt x="467738" y="408643"/>
                      <a:pt x="476708" y="335758"/>
                      <a:pt x="470541" y="258948"/>
                    </a:cubicBezTo>
                    <a:cubicBezTo>
                      <a:pt x="466056" y="199518"/>
                      <a:pt x="458767" y="158029"/>
                      <a:pt x="447554" y="99721"/>
                    </a:cubicBezTo>
                    <a:cubicBezTo>
                      <a:pt x="443629" y="78416"/>
                      <a:pt x="438583" y="57111"/>
                      <a:pt x="430734" y="36927"/>
                    </a:cubicBezTo>
                    <a:cubicBezTo>
                      <a:pt x="428492" y="31321"/>
                      <a:pt x="402701" y="-4561"/>
                      <a:pt x="380836" y="485"/>
                    </a:cubicBezTo>
                    <a:cubicBezTo>
                      <a:pt x="368501" y="3288"/>
                      <a:pt x="355606" y="3288"/>
                      <a:pt x="342711" y="4409"/>
                    </a:cubicBezTo>
                    <a:cubicBezTo>
                      <a:pt x="308511" y="3288"/>
                      <a:pt x="274311" y="3849"/>
                      <a:pt x="240111" y="4409"/>
                    </a:cubicBezTo>
                    <a:cubicBezTo>
                      <a:pt x="215442" y="4970"/>
                      <a:pt x="191334" y="4409"/>
                      <a:pt x="166665" y="6652"/>
                    </a:cubicBezTo>
                    <a:cubicBezTo>
                      <a:pt x="110599" y="11137"/>
                      <a:pt x="71353" y="27957"/>
                      <a:pt x="52851" y="92433"/>
                    </a:cubicBezTo>
                    <a:cubicBezTo>
                      <a:pt x="47245" y="111495"/>
                      <a:pt x="45563" y="132239"/>
                      <a:pt x="45002" y="152423"/>
                    </a:cubicBezTo>
                    <a:cubicBezTo>
                      <a:pt x="43881" y="194472"/>
                      <a:pt x="49487" y="219141"/>
                      <a:pt x="51730" y="261190"/>
                    </a:cubicBezTo>
                    <a:cubicBezTo>
                      <a:pt x="52851" y="283617"/>
                      <a:pt x="52291" y="283617"/>
                      <a:pt x="30986" y="281374"/>
                    </a:cubicBezTo>
                    <a:cubicBezTo>
                      <a:pt x="2392" y="278571"/>
                      <a:pt x="-4896" y="285859"/>
                      <a:pt x="2953" y="313332"/>
                    </a:cubicBezTo>
                    <a:cubicBezTo>
                      <a:pt x="14727" y="354820"/>
                      <a:pt x="34350" y="392945"/>
                      <a:pt x="56215" y="430509"/>
                    </a:cubicBezTo>
                    <a:cubicBezTo>
                      <a:pt x="60700" y="438358"/>
                      <a:pt x="68550" y="445086"/>
                      <a:pt x="76959" y="442843"/>
                    </a:cubicBezTo>
                    <a:cubicBezTo>
                      <a:pt x="101068" y="437798"/>
                      <a:pt x="111160" y="450693"/>
                      <a:pt x="122373" y="469194"/>
                    </a:cubicBezTo>
                    <a:cubicBezTo>
                      <a:pt x="133025" y="486014"/>
                      <a:pt x="152088" y="496106"/>
                      <a:pt x="167786" y="508440"/>
                    </a:cubicBezTo>
                    <a:cubicBezTo>
                      <a:pt x="171150" y="511804"/>
                      <a:pt x="175635" y="512926"/>
                      <a:pt x="180120" y="514047"/>
                    </a:cubicBezTo>
                    <a:cubicBezTo>
                      <a:pt x="180120" y="514047"/>
                      <a:pt x="228898" y="543762"/>
                      <a:pt x="249081" y="551611"/>
                    </a:cubicBezTo>
                    <a:cubicBezTo>
                      <a:pt x="286645" y="566188"/>
                      <a:pt x="321406" y="584690"/>
                      <a:pt x="344393" y="617769"/>
                    </a:cubicBezTo>
                    <a:cubicBezTo>
                      <a:pt x="347757" y="622814"/>
                      <a:pt x="370744" y="682805"/>
                      <a:pt x="378033" y="683926"/>
                    </a:cubicBezTo>
                    <a:cubicBezTo>
                      <a:pt x="408869" y="680562"/>
                      <a:pt x="411111" y="681684"/>
                      <a:pt x="431295" y="673274"/>
                    </a:cubicBezTo>
                    <a:cubicBezTo>
                      <a:pt x="435780" y="669349"/>
                      <a:pt x="430734" y="652529"/>
                      <a:pt x="430174" y="635710"/>
                    </a:cubicBezTo>
                    <a:cubicBezTo>
                      <a:pt x="430734" y="588054"/>
                      <a:pt x="432977" y="589175"/>
                      <a:pt x="434659" y="558900"/>
                    </a:cubicBezTo>
                    <a:cubicBezTo>
                      <a:pt x="435780" y="542640"/>
                      <a:pt x="432977" y="523578"/>
                      <a:pt x="429613" y="507319"/>
                    </a:cubicBezTo>
                    <a:cubicBezTo>
                      <a:pt x="426810" y="501152"/>
                      <a:pt x="425128" y="495545"/>
                      <a:pt x="425128" y="489939"/>
                    </a:cubicBezTo>
                    <a:close/>
                  </a:path>
                </a:pathLst>
              </a:custGeom>
              <a:solidFill>
                <a:srgbClr val="FDBE7B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8" name="Freeform: Shape 116">
                <a:extLst>
                  <a:ext uri="{FF2B5EF4-FFF2-40B4-BE49-F238E27FC236}">
                    <a16:creationId xmlns:a16="http://schemas.microsoft.com/office/drawing/2014/main" id="{444CFEE3-6704-4268-93C2-BFFBC2281D11}"/>
                  </a:ext>
                </a:extLst>
              </p:cNvPr>
              <p:cNvSpPr/>
              <p:nvPr/>
            </p:nvSpPr>
            <p:spPr>
              <a:xfrm>
                <a:off x="1687415" y="3982893"/>
                <a:ext cx="11213" cy="5607"/>
              </a:xfrm>
              <a:custGeom>
                <a:avLst/>
                <a:gdLst>
                  <a:gd name="connsiteX0" fmla="*/ 0 w 11213"/>
                  <a:gd name="connsiteY0" fmla="*/ 85 h 5606"/>
                  <a:gd name="connsiteX1" fmla="*/ 16259 w 11213"/>
                  <a:gd name="connsiteY1" fmla="*/ 6252 h 5606"/>
                  <a:gd name="connsiteX2" fmla="*/ 0 w 11213"/>
                  <a:gd name="connsiteY2" fmla="*/ 85 h 5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13" h="5606">
                    <a:moveTo>
                      <a:pt x="0" y="85"/>
                    </a:moveTo>
                    <a:cubicBezTo>
                      <a:pt x="6728" y="-476"/>
                      <a:pt x="11774" y="1767"/>
                      <a:pt x="16259" y="6252"/>
                    </a:cubicBezTo>
                    <a:cubicBezTo>
                      <a:pt x="10092" y="6813"/>
                      <a:pt x="2803" y="9055"/>
                      <a:pt x="0" y="85"/>
                    </a:cubicBezTo>
                    <a:close/>
                  </a:path>
                </a:pathLst>
              </a:custGeom>
              <a:solidFill>
                <a:srgbClr val="290705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9" name="Freeform: Shape 117">
                <a:extLst>
                  <a:ext uri="{FF2B5EF4-FFF2-40B4-BE49-F238E27FC236}">
                    <a16:creationId xmlns:a16="http://schemas.microsoft.com/office/drawing/2014/main" id="{7C3377E4-3A2B-45F3-AE8F-503057F0E1B9}"/>
                  </a:ext>
                </a:extLst>
              </p:cNvPr>
              <p:cNvSpPr/>
              <p:nvPr/>
            </p:nvSpPr>
            <p:spPr>
              <a:xfrm>
                <a:off x="1706478" y="3989459"/>
                <a:ext cx="11213" cy="5607"/>
              </a:xfrm>
              <a:custGeom>
                <a:avLst/>
                <a:gdLst>
                  <a:gd name="connsiteX0" fmla="*/ 0 w 11213"/>
                  <a:gd name="connsiteY0" fmla="*/ 247 h 5606"/>
                  <a:gd name="connsiteX1" fmla="*/ 16259 w 11213"/>
                  <a:gd name="connsiteY1" fmla="*/ 6415 h 5606"/>
                  <a:gd name="connsiteX2" fmla="*/ 0 w 11213"/>
                  <a:gd name="connsiteY2" fmla="*/ 247 h 5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13" h="5606">
                    <a:moveTo>
                      <a:pt x="0" y="247"/>
                    </a:moveTo>
                    <a:cubicBezTo>
                      <a:pt x="6728" y="-874"/>
                      <a:pt x="11774" y="1929"/>
                      <a:pt x="16259" y="6415"/>
                    </a:cubicBezTo>
                    <a:cubicBezTo>
                      <a:pt x="9531" y="7536"/>
                      <a:pt x="4485" y="4732"/>
                      <a:pt x="0" y="247"/>
                    </a:cubicBezTo>
                    <a:close/>
                  </a:path>
                </a:pathLst>
              </a:custGeom>
              <a:solidFill>
                <a:srgbClr val="4D1411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" name="Freeform: Shape 118">
                <a:extLst>
                  <a:ext uri="{FF2B5EF4-FFF2-40B4-BE49-F238E27FC236}">
                    <a16:creationId xmlns:a16="http://schemas.microsoft.com/office/drawing/2014/main" id="{CCE22F90-940B-4BD5-9EF2-70ABC9917E51}"/>
                  </a:ext>
                </a:extLst>
              </p:cNvPr>
              <p:cNvSpPr/>
              <p:nvPr/>
            </p:nvSpPr>
            <p:spPr>
              <a:xfrm>
                <a:off x="1674520" y="3977371"/>
                <a:ext cx="11213" cy="5607"/>
              </a:xfrm>
              <a:custGeom>
                <a:avLst/>
                <a:gdLst>
                  <a:gd name="connsiteX0" fmla="*/ 0 w 11213"/>
                  <a:gd name="connsiteY0" fmla="*/ 0 h 5606"/>
                  <a:gd name="connsiteX1" fmla="*/ 12895 w 11213"/>
                  <a:gd name="connsiteY1" fmla="*/ 5607 h 5606"/>
                  <a:gd name="connsiteX2" fmla="*/ 0 w 11213"/>
                  <a:gd name="connsiteY2" fmla="*/ 0 h 5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13" h="5606">
                    <a:moveTo>
                      <a:pt x="0" y="0"/>
                    </a:moveTo>
                    <a:cubicBezTo>
                      <a:pt x="5607" y="0"/>
                      <a:pt x="9531" y="2243"/>
                      <a:pt x="12895" y="5607"/>
                    </a:cubicBezTo>
                    <a:cubicBezTo>
                      <a:pt x="7849" y="6728"/>
                      <a:pt x="2243" y="6728"/>
                      <a:pt x="0" y="0"/>
                    </a:cubicBezTo>
                    <a:close/>
                  </a:path>
                </a:pathLst>
              </a:custGeom>
              <a:solidFill>
                <a:srgbClr val="290705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" name="Freeform: Shape 119">
                <a:extLst>
                  <a:ext uri="{FF2B5EF4-FFF2-40B4-BE49-F238E27FC236}">
                    <a16:creationId xmlns:a16="http://schemas.microsoft.com/office/drawing/2014/main" id="{298E1872-1096-4EA6-93D9-49638C8E48B3}"/>
                  </a:ext>
                </a:extLst>
              </p:cNvPr>
              <p:cNvSpPr/>
              <p:nvPr/>
            </p:nvSpPr>
            <p:spPr>
              <a:xfrm>
                <a:off x="1792994" y="2732549"/>
                <a:ext cx="224263" cy="173804"/>
              </a:xfrm>
              <a:custGeom>
                <a:avLst/>
                <a:gdLst>
                  <a:gd name="connsiteX0" fmla="*/ 385 w 224262"/>
                  <a:gd name="connsiteY0" fmla="*/ 163 h 173803"/>
                  <a:gd name="connsiteX1" fmla="*/ 111396 w 224262"/>
                  <a:gd name="connsiteY1" fmla="*/ 48940 h 173803"/>
                  <a:gd name="connsiteX2" fmla="*/ 199419 w 224262"/>
                  <a:gd name="connsiteY2" fmla="*/ 118461 h 173803"/>
                  <a:gd name="connsiteX3" fmla="*/ 220724 w 224262"/>
                  <a:gd name="connsiteY3" fmla="*/ 149858 h 173803"/>
                  <a:gd name="connsiteX4" fmla="*/ 216239 w 224262"/>
                  <a:gd name="connsiteY4" fmla="*/ 179012 h 173803"/>
                  <a:gd name="connsiteX5" fmla="*/ 88409 w 224262"/>
                  <a:gd name="connsiteY5" fmla="*/ 157147 h 173803"/>
                  <a:gd name="connsiteX6" fmla="*/ 26736 w 224262"/>
                  <a:gd name="connsiteY6" fmla="*/ 141448 h 173803"/>
                  <a:gd name="connsiteX7" fmla="*/ 6553 w 224262"/>
                  <a:gd name="connsiteY7" fmla="*/ 125750 h 173803"/>
                  <a:gd name="connsiteX8" fmla="*/ 946 w 224262"/>
                  <a:gd name="connsiteY8" fmla="*/ 78655 h 173803"/>
                  <a:gd name="connsiteX9" fmla="*/ 385 w 224262"/>
                  <a:gd name="connsiteY9" fmla="*/ 163 h 173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4262" h="173803">
                    <a:moveTo>
                      <a:pt x="385" y="163"/>
                    </a:moveTo>
                    <a:cubicBezTo>
                      <a:pt x="385" y="-3201"/>
                      <a:pt x="102986" y="46697"/>
                      <a:pt x="111396" y="48940"/>
                    </a:cubicBezTo>
                    <a:cubicBezTo>
                      <a:pt x="150081" y="63517"/>
                      <a:pt x="192130" y="106688"/>
                      <a:pt x="199419" y="118461"/>
                    </a:cubicBezTo>
                    <a:cubicBezTo>
                      <a:pt x="211193" y="136402"/>
                      <a:pt x="214557" y="138645"/>
                      <a:pt x="220724" y="149858"/>
                    </a:cubicBezTo>
                    <a:cubicBezTo>
                      <a:pt x="225209" y="157707"/>
                      <a:pt x="233058" y="181816"/>
                      <a:pt x="216239" y="179012"/>
                    </a:cubicBezTo>
                    <a:cubicBezTo>
                      <a:pt x="179235" y="176209"/>
                      <a:pt x="107471" y="162193"/>
                      <a:pt x="88409" y="157147"/>
                    </a:cubicBezTo>
                    <a:cubicBezTo>
                      <a:pt x="67664" y="153222"/>
                      <a:pt x="44117" y="149297"/>
                      <a:pt x="26736" y="141448"/>
                    </a:cubicBezTo>
                    <a:cubicBezTo>
                      <a:pt x="17766" y="137524"/>
                      <a:pt x="12159" y="134160"/>
                      <a:pt x="6553" y="125750"/>
                    </a:cubicBezTo>
                    <a:cubicBezTo>
                      <a:pt x="-1857" y="109491"/>
                      <a:pt x="1507" y="94353"/>
                      <a:pt x="946" y="78655"/>
                    </a:cubicBezTo>
                    <a:cubicBezTo>
                      <a:pt x="946" y="70245"/>
                      <a:pt x="-736" y="16422"/>
                      <a:pt x="385" y="163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2" name="Freeform: Shape 120">
                <a:extLst>
                  <a:ext uri="{FF2B5EF4-FFF2-40B4-BE49-F238E27FC236}">
                    <a16:creationId xmlns:a16="http://schemas.microsoft.com/office/drawing/2014/main" id="{7D33FA14-91A7-42B8-8811-4D650AEC6E4B}"/>
                  </a:ext>
                </a:extLst>
              </p:cNvPr>
              <p:cNvSpPr/>
              <p:nvPr/>
            </p:nvSpPr>
            <p:spPr>
              <a:xfrm>
                <a:off x="2009793" y="2825781"/>
                <a:ext cx="459739" cy="145771"/>
              </a:xfrm>
              <a:custGeom>
                <a:avLst/>
                <a:gdLst>
                  <a:gd name="connsiteX0" fmla="*/ 67279 w 459739"/>
                  <a:gd name="connsiteY0" fmla="*/ 75689 h 145770"/>
                  <a:gd name="connsiteX1" fmla="*/ 130072 w 459739"/>
                  <a:gd name="connsiteY1" fmla="*/ 84659 h 145770"/>
                  <a:gd name="connsiteX2" fmla="*/ 281450 w 459739"/>
                  <a:gd name="connsiteY2" fmla="*/ 102600 h 145770"/>
                  <a:gd name="connsiteX3" fmla="*/ 297148 w 459739"/>
                  <a:gd name="connsiteY3" fmla="*/ 104282 h 145770"/>
                  <a:gd name="connsiteX4" fmla="*/ 305558 w 459739"/>
                  <a:gd name="connsiteY4" fmla="*/ 91948 h 145770"/>
                  <a:gd name="connsiteX5" fmla="*/ 287057 w 459739"/>
                  <a:gd name="connsiteY5" fmla="*/ 0 h 145770"/>
                  <a:gd name="connsiteX6" fmla="*/ 302194 w 459739"/>
                  <a:gd name="connsiteY6" fmla="*/ 35882 h 145770"/>
                  <a:gd name="connsiteX7" fmla="*/ 324060 w 459739"/>
                  <a:gd name="connsiteY7" fmla="*/ 96994 h 145770"/>
                  <a:gd name="connsiteX8" fmla="*/ 340880 w 459739"/>
                  <a:gd name="connsiteY8" fmla="*/ 111571 h 145770"/>
                  <a:gd name="connsiteX9" fmla="*/ 440116 w 459739"/>
                  <a:gd name="connsiteY9" fmla="*/ 132315 h 145770"/>
                  <a:gd name="connsiteX10" fmla="*/ 450769 w 459739"/>
                  <a:gd name="connsiteY10" fmla="*/ 135679 h 145770"/>
                  <a:gd name="connsiteX11" fmla="*/ 460300 w 459739"/>
                  <a:gd name="connsiteY11" fmla="*/ 142968 h 145770"/>
                  <a:gd name="connsiteX12" fmla="*/ 449647 w 459739"/>
                  <a:gd name="connsiteY12" fmla="*/ 144650 h 145770"/>
                  <a:gd name="connsiteX13" fmla="*/ 384611 w 459739"/>
                  <a:gd name="connsiteY13" fmla="*/ 136240 h 145770"/>
                  <a:gd name="connsiteX14" fmla="*/ 335273 w 459739"/>
                  <a:gd name="connsiteY14" fmla="*/ 128391 h 145770"/>
                  <a:gd name="connsiteX15" fmla="*/ 255660 w 459739"/>
                  <a:gd name="connsiteY15" fmla="*/ 116056 h 145770"/>
                  <a:gd name="connsiteX16" fmla="*/ 122223 w 459739"/>
                  <a:gd name="connsiteY16" fmla="*/ 98115 h 145770"/>
                  <a:gd name="connsiteX17" fmla="*/ 3925 w 459739"/>
                  <a:gd name="connsiteY17" fmla="*/ 83538 h 145770"/>
                  <a:gd name="connsiteX18" fmla="*/ 561 w 459739"/>
                  <a:gd name="connsiteY18" fmla="*/ 79613 h 145770"/>
                  <a:gd name="connsiteX19" fmla="*/ 2243 w 459739"/>
                  <a:gd name="connsiteY19" fmla="*/ 69522 h 145770"/>
                  <a:gd name="connsiteX20" fmla="*/ 31957 w 459739"/>
                  <a:gd name="connsiteY20" fmla="*/ 65597 h 145770"/>
                  <a:gd name="connsiteX21" fmla="*/ 67279 w 459739"/>
                  <a:gd name="connsiteY21" fmla="*/ 75689 h 145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59739" h="145770">
                    <a:moveTo>
                      <a:pt x="67279" y="75689"/>
                    </a:moveTo>
                    <a:cubicBezTo>
                      <a:pt x="88023" y="79053"/>
                      <a:pt x="108768" y="84099"/>
                      <a:pt x="130072" y="84659"/>
                    </a:cubicBezTo>
                    <a:cubicBezTo>
                      <a:pt x="181092" y="86902"/>
                      <a:pt x="230991" y="96994"/>
                      <a:pt x="281450" y="102600"/>
                    </a:cubicBezTo>
                    <a:cubicBezTo>
                      <a:pt x="286496" y="103161"/>
                      <a:pt x="292102" y="103722"/>
                      <a:pt x="297148" y="104282"/>
                    </a:cubicBezTo>
                    <a:cubicBezTo>
                      <a:pt x="306680" y="104843"/>
                      <a:pt x="308362" y="101479"/>
                      <a:pt x="305558" y="91948"/>
                    </a:cubicBezTo>
                    <a:cubicBezTo>
                      <a:pt x="297148" y="62233"/>
                      <a:pt x="290420" y="31397"/>
                      <a:pt x="287057" y="0"/>
                    </a:cubicBezTo>
                    <a:cubicBezTo>
                      <a:pt x="292102" y="11774"/>
                      <a:pt x="297709" y="24108"/>
                      <a:pt x="302194" y="35882"/>
                    </a:cubicBezTo>
                    <a:cubicBezTo>
                      <a:pt x="310044" y="56066"/>
                      <a:pt x="316771" y="76810"/>
                      <a:pt x="324060" y="96994"/>
                    </a:cubicBezTo>
                    <a:cubicBezTo>
                      <a:pt x="326863" y="105404"/>
                      <a:pt x="331909" y="109889"/>
                      <a:pt x="340880" y="111571"/>
                    </a:cubicBezTo>
                    <a:cubicBezTo>
                      <a:pt x="373958" y="118299"/>
                      <a:pt x="407037" y="125587"/>
                      <a:pt x="440116" y="132315"/>
                    </a:cubicBezTo>
                    <a:cubicBezTo>
                      <a:pt x="443480" y="134558"/>
                      <a:pt x="447405" y="133997"/>
                      <a:pt x="450769" y="135679"/>
                    </a:cubicBezTo>
                    <a:cubicBezTo>
                      <a:pt x="454693" y="137361"/>
                      <a:pt x="461982" y="136240"/>
                      <a:pt x="460300" y="142968"/>
                    </a:cubicBezTo>
                    <a:cubicBezTo>
                      <a:pt x="458618" y="148574"/>
                      <a:pt x="453011" y="146332"/>
                      <a:pt x="449647" y="144650"/>
                    </a:cubicBezTo>
                    <a:cubicBezTo>
                      <a:pt x="428342" y="137361"/>
                      <a:pt x="405916" y="140725"/>
                      <a:pt x="384611" y="136240"/>
                    </a:cubicBezTo>
                    <a:cubicBezTo>
                      <a:pt x="368352" y="132876"/>
                      <a:pt x="351532" y="132876"/>
                      <a:pt x="335273" y="128391"/>
                    </a:cubicBezTo>
                    <a:cubicBezTo>
                      <a:pt x="309483" y="119420"/>
                      <a:pt x="282011" y="120541"/>
                      <a:pt x="255660" y="116056"/>
                    </a:cubicBezTo>
                    <a:cubicBezTo>
                      <a:pt x="211368" y="108768"/>
                      <a:pt x="166515" y="103722"/>
                      <a:pt x="122223" y="98115"/>
                    </a:cubicBezTo>
                    <a:cubicBezTo>
                      <a:pt x="82977" y="93069"/>
                      <a:pt x="43731" y="88584"/>
                      <a:pt x="3925" y="83538"/>
                    </a:cubicBezTo>
                    <a:cubicBezTo>
                      <a:pt x="2243" y="82417"/>
                      <a:pt x="1121" y="81295"/>
                      <a:pt x="561" y="79613"/>
                    </a:cubicBezTo>
                    <a:cubicBezTo>
                      <a:pt x="-561" y="75689"/>
                      <a:pt x="0" y="72325"/>
                      <a:pt x="2243" y="69522"/>
                    </a:cubicBezTo>
                    <a:cubicBezTo>
                      <a:pt x="11213" y="60551"/>
                      <a:pt x="21866" y="65597"/>
                      <a:pt x="31957" y="65597"/>
                    </a:cubicBezTo>
                    <a:cubicBezTo>
                      <a:pt x="43171" y="70643"/>
                      <a:pt x="55505" y="71204"/>
                      <a:pt x="67279" y="7568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3" name="Freeform: Shape 121">
                <a:extLst>
                  <a:ext uri="{FF2B5EF4-FFF2-40B4-BE49-F238E27FC236}">
                    <a16:creationId xmlns:a16="http://schemas.microsoft.com/office/drawing/2014/main" id="{F45B71BD-8373-4D51-91EE-5DE68AE201AD}"/>
                  </a:ext>
                </a:extLst>
              </p:cNvPr>
              <p:cNvSpPr/>
              <p:nvPr/>
            </p:nvSpPr>
            <p:spPr>
              <a:xfrm>
                <a:off x="1932423" y="3245153"/>
                <a:ext cx="454132" cy="33639"/>
              </a:xfrm>
              <a:custGeom>
                <a:avLst/>
                <a:gdLst>
                  <a:gd name="connsiteX0" fmla="*/ 456936 w 454132"/>
                  <a:gd name="connsiteY0" fmla="*/ 29715 h 33639"/>
                  <a:gd name="connsiteX1" fmla="*/ 456936 w 454132"/>
                  <a:gd name="connsiteY1" fmla="*/ 35882 h 33639"/>
                  <a:gd name="connsiteX2" fmla="*/ 302194 w 454132"/>
                  <a:gd name="connsiteY2" fmla="*/ 35882 h 33639"/>
                  <a:gd name="connsiteX3" fmla="*/ 117177 w 454132"/>
                  <a:gd name="connsiteY3" fmla="*/ 19062 h 33639"/>
                  <a:gd name="connsiteX4" fmla="*/ 16259 w 454132"/>
                  <a:gd name="connsiteY4" fmla="*/ 7289 h 33639"/>
                  <a:gd name="connsiteX5" fmla="*/ 0 w 454132"/>
                  <a:gd name="connsiteY5" fmla="*/ 0 h 33639"/>
                  <a:gd name="connsiteX6" fmla="*/ 135118 w 454132"/>
                  <a:gd name="connsiteY6" fmla="*/ 8410 h 33639"/>
                  <a:gd name="connsiteX7" fmla="*/ 222581 w 454132"/>
                  <a:gd name="connsiteY7" fmla="*/ 13456 h 33639"/>
                  <a:gd name="connsiteX8" fmla="*/ 425539 w 454132"/>
                  <a:gd name="connsiteY8" fmla="*/ 29154 h 33639"/>
                  <a:gd name="connsiteX9" fmla="*/ 456936 w 454132"/>
                  <a:gd name="connsiteY9" fmla="*/ 29715 h 33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4132" h="33639">
                    <a:moveTo>
                      <a:pt x="456936" y="29715"/>
                    </a:moveTo>
                    <a:cubicBezTo>
                      <a:pt x="456936" y="31957"/>
                      <a:pt x="456936" y="33639"/>
                      <a:pt x="456936" y="35882"/>
                    </a:cubicBezTo>
                    <a:cubicBezTo>
                      <a:pt x="405355" y="35882"/>
                      <a:pt x="353775" y="35882"/>
                      <a:pt x="302194" y="35882"/>
                    </a:cubicBezTo>
                    <a:cubicBezTo>
                      <a:pt x="239961" y="35882"/>
                      <a:pt x="178289" y="28033"/>
                      <a:pt x="117177" y="19062"/>
                    </a:cubicBezTo>
                    <a:cubicBezTo>
                      <a:pt x="83538" y="14016"/>
                      <a:pt x="49899" y="11213"/>
                      <a:pt x="16259" y="7289"/>
                    </a:cubicBezTo>
                    <a:cubicBezTo>
                      <a:pt x="10652" y="6728"/>
                      <a:pt x="4485" y="8410"/>
                      <a:pt x="0" y="0"/>
                    </a:cubicBezTo>
                    <a:cubicBezTo>
                      <a:pt x="45974" y="2243"/>
                      <a:pt x="90827" y="2243"/>
                      <a:pt x="135118" y="8410"/>
                    </a:cubicBezTo>
                    <a:cubicBezTo>
                      <a:pt x="164273" y="12334"/>
                      <a:pt x="193427" y="10092"/>
                      <a:pt x="222581" y="13456"/>
                    </a:cubicBezTo>
                    <a:cubicBezTo>
                      <a:pt x="288739" y="21305"/>
                      <a:pt x="354896" y="19623"/>
                      <a:pt x="425539" y="29154"/>
                    </a:cubicBezTo>
                    <a:cubicBezTo>
                      <a:pt x="435631" y="30836"/>
                      <a:pt x="446283" y="29715"/>
                      <a:pt x="456936" y="29715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4" name="Freeform: Shape 122">
                <a:extLst>
                  <a:ext uri="{FF2B5EF4-FFF2-40B4-BE49-F238E27FC236}">
                    <a16:creationId xmlns:a16="http://schemas.microsoft.com/office/drawing/2014/main" id="{DD2FF486-C734-4A5A-83F3-7B3D7E539E84}"/>
                  </a:ext>
                </a:extLst>
              </p:cNvPr>
              <p:cNvSpPr/>
              <p:nvPr/>
            </p:nvSpPr>
            <p:spPr>
              <a:xfrm>
                <a:off x="2497565" y="2957186"/>
                <a:ext cx="123345" cy="28033"/>
              </a:xfrm>
              <a:custGeom>
                <a:avLst/>
                <a:gdLst>
                  <a:gd name="connsiteX0" fmla="*/ 32518 w 123344"/>
                  <a:gd name="connsiteY0" fmla="*/ 5395 h 28032"/>
                  <a:gd name="connsiteX1" fmla="*/ 21305 w 123344"/>
                  <a:gd name="connsiteY1" fmla="*/ 17730 h 28032"/>
                  <a:gd name="connsiteX2" fmla="*/ 121663 w 123344"/>
                  <a:gd name="connsiteY2" fmla="*/ 17730 h 28032"/>
                  <a:gd name="connsiteX3" fmla="*/ 123345 w 123344"/>
                  <a:gd name="connsiteY3" fmla="*/ 22776 h 28032"/>
                  <a:gd name="connsiteX4" fmla="*/ 95872 w 123344"/>
                  <a:gd name="connsiteY4" fmla="*/ 26700 h 28032"/>
                  <a:gd name="connsiteX5" fmla="*/ 38125 w 123344"/>
                  <a:gd name="connsiteY5" fmla="*/ 26140 h 28032"/>
                  <a:gd name="connsiteX6" fmla="*/ 0 w 123344"/>
                  <a:gd name="connsiteY6" fmla="*/ 18290 h 28032"/>
                  <a:gd name="connsiteX7" fmla="*/ 5607 w 123344"/>
                  <a:gd name="connsiteY7" fmla="*/ 13244 h 28032"/>
                  <a:gd name="connsiteX8" fmla="*/ 32518 w 123344"/>
                  <a:gd name="connsiteY8" fmla="*/ 5395 h 28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3344" h="28032">
                    <a:moveTo>
                      <a:pt x="32518" y="5395"/>
                    </a:moveTo>
                    <a:cubicBezTo>
                      <a:pt x="32518" y="12123"/>
                      <a:pt x="24108" y="10441"/>
                      <a:pt x="21305" y="17730"/>
                    </a:cubicBezTo>
                    <a:cubicBezTo>
                      <a:pt x="55505" y="17730"/>
                      <a:pt x="88584" y="17730"/>
                      <a:pt x="121663" y="17730"/>
                    </a:cubicBezTo>
                    <a:cubicBezTo>
                      <a:pt x="122784" y="19412"/>
                      <a:pt x="125587" y="22215"/>
                      <a:pt x="123345" y="22776"/>
                    </a:cubicBezTo>
                    <a:cubicBezTo>
                      <a:pt x="114374" y="25018"/>
                      <a:pt x="104843" y="27822"/>
                      <a:pt x="95872" y="26700"/>
                    </a:cubicBezTo>
                    <a:cubicBezTo>
                      <a:pt x="76249" y="23336"/>
                      <a:pt x="57187" y="26140"/>
                      <a:pt x="38125" y="26140"/>
                    </a:cubicBezTo>
                    <a:cubicBezTo>
                      <a:pt x="26351" y="26140"/>
                      <a:pt x="7849" y="40717"/>
                      <a:pt x="0" y="18290"/>
                    </a:cubicBezTo>
                    <a:cubicBezTo>
                      <a:pt x="1682" y="16608"/>
                      <a:pt x="5046" y="15487"/>
                      <a:pt x="5607" y="13244"/>
                    </a:cubicBezTo>
                    <a:cubicBezTo>
                      <a:pt x="11213" y="-2454"/>
                      <a:pt x="20744" y="-3015"/>
                      <a:pt x="32518" y="5395"/>
                    </a:cubicBezTo>
                    <a:close/>
                  </a:path>
                </a:pathLst>
              </a:custGeom>
              <a:solidFill>
                <a:srgbClr val="F42D2A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5" name="Freeform: Shape 123">
                <a:extLst>
                  <a:ext uri="{FF2B5EF4-FFF2-40B4-BE49-F238E27FC236}">
                    <a16:creationId xmlns:a16="http://schemas.microsoft.com/office/drawing/2014/main" id="{0829DEC5-16DE-4E68-8EFB-A6B60E9CF9D2}"/>
                  </a:ext>
                </a:extLst>
              </p:cNvPr>
              <p:cNvSpPr/>
              <p:nvPr/>
            </p:nvSpPr>
            <p:spPr>
              <a:xfrm>
                <a:off x="2344506" y="2955854"/>
                <a:ext cx="151377" cy="16820"/>
              </a:xfrm>
              <a:custGeom>
                <a:avLst/>
                <a:gdLst>
                  <a:gd name="connsiteX0" fmla="*/ 0 w 151377"/>
                  <a:gd name="connsiteY0" fmla="*/ 0 h 16819"/>
                  <a:gd name="connsiteX1" fmla="*/ 123345 w 151377"/>
                  <a:gd name="connsiteY1" fmla="*/ 14016 h 16819"/>
                  <a:gd name="connsiteX2" fmla="*/ 105404 w 151377"/>
                  <a:gd name="connsiteY2" fmla="*/ 3364 h 16819"/>
                  <a:gd name="connsiteX3" fmla="*/ 153620 w 151377"/>
                  <a:gd name="connsiteY3" fmla="*/ 19062 h 16819"/>
                  <a:gd name="connsiteX4" fmla="*/ 45413 w 151377"/>
                  <a:gd name="connsiteY4" fmla="*/ 11213 h 16819"/>
                  <a:gd name="connsiteX5" fmla="*/ 0 w 151377"/>
                  <a:gd name="connsiteY5" fmla="*/ 0 h 16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1377" h="16819">
                    <a:moveTo>
                      <a:pt x="0" y="0"/>
                    </a:moveTo>
                    <a:cubicBezTo>
                      <a:pt x="40928" y="0"/>
                      <a:pt x="80735" y="8970"/>
                      <a:pt x="123345" y="14016"/>
                    </a:cubicBezTo>
                    <a:cubicBezTo>
                      <a:pt x="117738" y="7288"/>
                      <a:pt x="109328" y="8970"/>
                      <a:pt x="105404" y="3364"/>
                    </a:cubicBezTo>
                    <a:cubicBezTo>
                      <a:pt x="121663" y="7849"/>
                      <a:pt x="141846" y="561"/>
                      <a:pt x="153620" y="19062"/>
                    </a:cubicBezTo>
                    <a:cubicBezTo>
                      <a:pt x="117177" y="22426"/>
                      <a:pt x="81856" y="11213"/>
                      <a:pt x="45413" y="11213"/>
                    </a:cubicBezTo>
                    <a:cubicBezTo>
                      <a:pt x="31397" y="11213"/>
                      <a:pt x="13456" y="10092"/>
                      <a:pt x="0" y="0"/>
                    </a:cubicBezTo>
                    <a:close/>
                  </a:path>
                </a:pathLst>
              </a:custGeom>
              <a:solidFill>
                <a:srgbClr val="F42D2A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" name="Freeform: Shape 124">
                <a:extLst>
                  <a:ext uri="{FF2B5EF4-FFF2-40B4-BE49-F238E27FC236}">
                    <a16:creationId xmlns:a16="http://schemas.microsoft.com/office/drawing/2014/main" id="{34753176-207F-43B4-AB1B-C705A14D7723}"/>
                  </a:ext>
                </a:extLst>
              </p:cNvPr>
              <p:cNvSpPr/>
              <p:nvPr/>
            </p:nvSpPr>
            <p:spPr>
              <a:xfrm>
                <a:off x="2038947" y="2717574"/>
                <a:ext cx="50459" cy="179410"/>
              </a:xfrm>
              <a:custGeom>
                <a:avLst/>
                <a:gdLst>
                  <a:gd name="connsiteX0" fmla="*/ 6728 w 50459"/>
                  <a:gd name="connsiteY0" fmla="*/ 140725 h 179410"/>
                  <a:gd name="connsiteX1" fmla="*/ 12334 w 50459"/>
                  <a:gd name="connsiteY1" fmla="*/ 0 h 179410"/>
                  <a:gd name="connsiteX2" fmla="*/ 40928 w 50459"/>
                  <a:gd name="connsiteY2" fmla="*/ 53823 h 179410"/>
                  <a:gd name="connsiteX3" fmla="*/ 38125 w 50459"/>
                  <a:gd name="connsiteY3" fmla="*/ 183896 h 179410"/>
                  <a:gd name="connsiteX4" fmla="*/ 0 w 50459"/>
                  <a:gd name="connsiteY4" fmla="*/ 175486 h 179410"/>
                  <a:gd name="connsiteX5" fmla="*/ 6728 w 50459"/>
                  <a:gd name="connsiteY5" fmla="*/ 140725 h 179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459" h="179410">
                    <a:moveTo>
                      <a:pt x="6728" y="140725"/>
                    </a:moveTo>
                    <a:cubicBezTo>
                      <a:pt x="18502" y="91948"/>
                      <a:pt x="16820" y="65036"/>
                      <a:pt x="12334" y="0"/>
                    </a:cubicBezTo>
                    <a:cubicBezTo>
                      <a:pt x="24108" y="16259"/>
                      <a:pt x="33639" y="35321"/>
                      <a:pt x="40928" y="53823"/>
                    </a:cubicBezTo>
                    <a:cubicBezTo>
                      <a:pt x="54384" y="97554"/>
                      <a:pt x="54384" y="140725"/>
                      <a:pt x="38125" y="183896"/>
                    </a:cubicBezTo>
                    <a:cubicBezTo>
                      <a:pt x="21866" y="182214"/>
                      <a:pt x="16820" y="179410"/>
                      <a:pt x="0" y="175486"/>
                    </a:cubicBezTo>
                    <a:cubicBezTo>
                      <a:pt x="561" y="156423"/>
                      <a:pt x="4485" y="155863"/>
                      <a:pt x="6728" y="140725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" name="Freeform: Shape 125">
                <a:extLst>
                  <a:ext uri="{FF2B5EF4-FFF2-40B4-BE49-F238E27FC236}">
                    <a16:creationId xmlns:a16="http://schemas.microsoft.com/office/drawing/2014/main" id="{FD879E04-1BE3-4E38-AB96-FC4879D091A1}"/>
                  </a:ext>
                </a:extLst>
              </p:cNvPr>
              <p:cNvSpPr/>
              <p:nvPr/>
            </p:nvSpPr>
            <p:spPr>
              <a:xfrm>
                <a:off x="1435680" y="6444825"/>
                <a:ext cx="655969" cy="72885"/>
              </a:xfrm>
              <a:custGeom>
                <a:avLst/>
                <a:gdLst>
                  <a:gd name="connsiteX0" fmla="*/ 629618 w 655969"/>
                  <a:gd name="connsiteY0" fmla="*/ 31397 h 72885"/>
                  <a:gd name="connsiteX1" fmla="*/ 490575 w 655969"/>
                  <a:gd name="connsiteY1" fmla="*/ 61111 h 72885"/>
                  <a:gd name="connsiteX2" fmla="*/ 378444 w 655969"/>
                  <a:gd name="connsiteY2" fmla="*/ 65597 h 72885"/>
                  <a:gd name="connsiteX3" fmla="*/ 282011 w 655969"/>
                  <a:gd name="connsiteY3" fmla="*/ 40928 h 72885"/>
                  <a:gd name="connsiteX4" fmla="*/ 222581 w 655969"/>
                  <a:gd name="connsiteY4" fmla="*/ 19062 h 72885"/>
                  <a:gd name="connsiteX5" fmla="*/ 168758 w 655969"/>
                  <a:gd name="connsiteY5" fmla="*/ 20744 h 72885"/>
                  <a:gd name="connsiteX6" fmla="*/ 0 w 655969"/>
                  <a:gd name="connsiteY6" fmla="*/ 0 h 72885"/>
                  <a:gd name="connsiteX7" fmla="*/ 32518 w 655969"/>
                  <a:gd name="connsiteY7" fmla="*/ 37003 h 72885"/>
                  <a:gd name="connsiteX8" fmla="*/ 114935 w 655969"/>
                  <a:gd name="connsiteY8" fmla="*/ 43170 h 72885"/>
                  <a:gd name="connsiteX9" fmla="*/ 170440 w 655969"/>
                  <a:gd name="connsiteY9" fmla="*/ 34200 h 72885"/>
                  <a:gd name="connsiteX10" fmla="*/ 230430 w 655969"/>
                  <a:gd name="connsiteY10" fmla="*/ 37003 h 72885"/>
                  <a:gd name="connsiteX11" fmla="*/ 304998 w 655969"/>
                  <a:gd name="connsiteY11" fmla="*/ 63354 h 72885"/>
                  <a:gd name="connsiteX12" fmla="*/ 409280 w 655969"/>
                  <a:gd name="connsiteY12" fmla="*/ 75689 h 72885"/>
                  <a:gd name="connsiteX13" fmla="*/ 533746 w 655969"/>
                  <a:gd name="connsiteY13" fmla="*/ 70643 h 72885"/>
                  <a:gd name="connsiteX14" fmla="*/ 634664 w 655969"/>
                  <a:gd name="connsiteY14" fmla="*/ 45413 h 72885"/>
                  <a:gd name="connsiteX15" fmla="*/ 660454 w 655969"/>
                  <a:gd name="connsiteY15" fmla="*/ 14016 h 72885"/>
                  <a:gd name="connsiteX16" fmla="*/ 629618 w 655969"/>
                  <a:gd name="connsiteY16" fmla="*/ 31397 h 72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55969" h="72885">
                    <a:moveTo>
                      <a:pt x="629618" y="31397"/>
                    </a:moveTo>
                    <a:cubicBezTo>
                      <a:pt x="572431" y="51580"/>
                      <a:pt x="551126" y="53262"/>
                      <a:pt x="490575" y="61111"/>
                    </a:cubicBezTo>
                    <a:cubicBezTo>
                      <a:pt x="457496" y="65597"/>
                      <a:pt x="417690" y="67279"/>
                      <a:pt x="378444" y="65597"/>
                    </a:cubicBezTo>
                    <a:cubicBezTo>
                      <a:pt x="361063" y="65036"/>
                      <a:pt x="322378" y="59430"/>
                      <a:pt x="282011" y="40928"/>
                    </a:cubicBezTo>
                    <a:cubicBezTo>
                      <a:pt x="267434" y="34200"/>
                      <a:pt x="250614" y="23547"/>
                      <a:pt x="222581" y="19062"/>
                    </a:cubicBezTo>
                    <a:cubicBezTo>
                      <a:pt x="205201" y="16259"/>
                      <a:pt x="186699" y="20184"/>
                      <a:pt x="168758" y="20744"/>
                    </a:cubicBezTo>
                    <a:cubicBezTo>
                      <a:pt x="56626" y="25790"/>
                      <a:pt x="28594" y="22426"/>
                      <a:pt x="0" y="0"/>
                    </a:cubicBezTo>
                    <a:cubicBezTo>
                      <a:pt x="1682" y="19623"/>
                      <a:pt x="16259" y="31397"/>
                      <a:pt x="32518" y="37003"/>
                    </a:cubicBezTo>
                    <a:cubicBezTo>
                      <a:pt x="59430" y="44853"/>
                      <a:pt x="87463" y="47095"/>
                      <a:pt x="114935" y="43170"/>
                    </a:cubicBezTo>
                    <a:cubicBezTo>
                      <a:pt x="124466" y="42049"/>
                      <a:pt x="158666" y="37003"/>
                      <a:pt x="170440" y="34200"/>
                    </a:cubicBezTo>
                    <a:cubicBezTo>
                      <a:pt x="190063" y="29154"/>
                      <a:pt x="210807" y="25790"/>
                      <a:pt x="230430" y="37003"/>
                    </a:cubicBezTo>
                    <a:cubicBezTo>
                      <a:pt x="251735" y="49338"/>
                      <a:pt x="284814" y="58869"/>
                      <a:pt x="304998" y="63354"/>
                    </a:cubicBezTo>
                    <a:cubicBezTo>
                      <a:pt x="326303" y="67839"/>
                      <a:pt x="373958" y="75689"/>
                      <a:pt x="409280" y="75689"/>
                    </a:cubicBezTo>
                    <a:cubicBezTo>
                      <a:pt x="436191" y="75689"/>
                      <a:pt x="509077" y="72885"/>
                      <a:pt x="533746" y="70643"/>
                    </a:cubicBezTo>
                    <a:cubicBezTo>
                      <a:pt x="576356" y="67279"/>
                      <a:pt x="601585" y="61672"/>
                      <a:pt x="634664" y="45413"/>
                    </a:cubicBezTo>
                    <a:cubicBezTo>
                      <a:pt x="646438" y="39807"/>
                      <a:pt x="658212" y="31957"/>
                      <a:pt x="660454" y="14016"/>
                    </a:cubicBezTo>
                    <a:cubicBezTo>
                      <a:pt x="649802" y="25230"/>
                      <a:pt x="632422" y="30275"/>
                      <a:pt x="629618" y="31397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8" name="Freeform: Shape 126">
                <a:extLst>
                  <a:ext uri="{FF2B5EF4-FFF2-40B4-BE49-F238E27FC236}">
                    <a16:creationId xmlns:a16="http://schemas.microsoft.com/office/drawing/2014/main" id="{53FA2376-E9FB-4BD1-9E62-02E8FF6BE991}"/>
                  </a:ext>
                </a:extLst>
              </p:cNvPr>
              <p:cNvSpPr/>
              <p:nvPr/>
            </p:nvSpPr>
            <p:spPr>
              <a:xfrm>
                <a:off x="1483395" y="5879781"/>
                <a:ext cx="246689" cy="392460"/>
              </a:xfrm>
              <a:custGeom>
                <a:avLst/>
                <a:gdLst>
                  <a:gd name="connsiteX0" fmla="*/ 248312 w 246689"/>
                  <a:gd name="connsiteY0" fmla="*/ 291443 h 392460"/>
                  <a:gd name="connsiteX1" fmla="*/ 228129 w 246689"/>
                  <a:gd name="connsiteY1" fmla="*/ 201177 h 392460"/>
                  <a:gd name="connsiteX2" fmla="*/ 214673 w 246689"/>
                  <a:gd name="connsiteY2" fmla="*/ 68862 h 392460"/>
                  <a:gd name="connsiteX3" fmla="*/ 210748 w 246689"/>
                  <a:gd name="connsiteY3" fmla="*/ 16160 h 392460"/>
                  <a:gd name="connsiteX4" fmla="*/ 163653 w 246689"/>
                  <a:gd name="connsiteY4" fmla="*/ 13357 h 392460"/>
                  <a:gd name="connsiteX5" fmla="*/ 91328 w 246689"/>
                  <a:gd name="connsiteY5" fmla="*/ 5508 h 392460"/>
                  <a:gd name="connsiteX6" fmla="*/ 56007 w 246689"/>
                  <a:gd name="connsiteY6" fmla="*/ 2704 h 392460"/>
                  <a:gd name="connsiteX7" fmla="*/ 37505 w 246689"/>
                  <a:gd name="connsiteY7" fmla="*/ 4387 h 392460"/>
                  <a:gd name="connsiteX8" fmla="*/ 39187 w 246689"/>
                  <a:gd name="connsiteY8" fmla="*/ 49800 h 392460"/>
                  <a:gd name="connsiteX9" fmla="*/ 37505 w 246689"/>
                  <a:gd name="connsiteY9" fmla="*/ 111472 h 392460"/>
                  <a:gd name="connsiteX10" fmla="*/ 16761 w 246689"/>
                  <a:gd name="connsiteY10" fmla="*/ 260607 h 392460"/>
                  <a:gd name="connsiteX11" fmla="*/ 3866 w 246689"/>
                  <a:gd name="connsiteY11" fmla="*/ 308263 h 392460"/>
                  <a:gd name="connsiteX12" fmla="*/ 5548 w 246689"/>
                  <a:gd name="connsiteY12" fmla="*/ 352555 h 392460"/>
                  <a:gd name="connsiteX13" fmla="*/ 64977 w 246689"/>
                  <a:gd name="connsiteY13" fmla="*/ 391801 h 392460"/>
                  <a:gd name="connsiteX14" fmla="*/ 123286 w 246689"/>
                  <a:gd name="connsiteY14" fmla="*/ 380027 h 392460"/>
                  <a:gd name="connsiteX15" fmla="*/ 163092 w 246689"/>
                  <a:gd name="connsiteY15" fmla="*/ 325082 h 392460"/>
                  <a:gd name="connsiteX16" fmla="*/ 207945 w 246689"/>
                  <a:gd name="connsiteY16" fmla="*/ 301535 h 392460"/>
                  <a:gd name="connsiteX17" fmla="*/ 248312 w 246689"/>
                  <a:gd name="connsiteY17" fmla="*/ 291443 h 392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46689" h="392460">
                    <a:moveTo>
                      <a:pt x="248312" y="291443"/>
                    </a:moveTo>
                    <a:cubicBezTo>
                      <a:pt x="237099" y="264532"/>
                      <a:pt x="232614" y="227528"/>
                      <a:pt x="228129" y="201177"/>
                    </a:cubicBezTo>
                    <a:cubicBezTo>
                      <a:pt x="225325" y="182115"/>
                      <a:pt x="218037" y="92410"/>
                      <a:pt x="214673" y="68862"/>
                    </a:cubicBezTo>
                    <a:cubicBezTo>
                      <a:pt x="213552" y="60452"/>
                      <a:pt x="214112" y="21206"/>
                      <a:pt x="210748" y="16160"/>
                    </a:cubicBezTo>
                    <a:cubicBezTo>
                      <a:pt x="204581" y="6629"/>
                      <a:pt x="173745" y="14478"/>
                      <a:pt x="163653" y="13357"/>
                    </a:cubicBezTo>
                    <a:cubicBezTo>
                      <a:pt x="139545" y="9993"/>
                      <a:pt x="115437" y="7751"/>
                      <a:pt x="91328" y="5508"/>
                    </a:cubicBezTo>
                    <a:cubicBezTo>
                      <a:pt x="79554" y="4387"/>
                      <a:pt x="67781" y="3826"/>
                      <a:pt x="56007" y="2704"/>
                    </a:cubicBezTo>
                    <a:cubicBezTo>
                      <a:pt x="48718" y="2144"/>
                      <a:pt x="38066" y="-4023"/>
                      <a:pt x="37505" y="4387"/>
                    </a:cubicBezTo>
                    <a:cubicBezTo>
                      <a:pt x="36384" y="21206"/>
                      <a:pt x="38627" y="36344"/>
                      <a:pt x="39187" y="49800"/>
                    </a:cubicBezTo>
                    <a:cubicBezTo>
                      <a:pt x="39187" y="65498"/>
                      <a:pt x="38627" y="95774"/>
                      <a:pt x="37505" y="111472"/>
                    </a:cubicBezTo>
                    <a:cubicBezTo>
                      <a:pt x="34702" y="167538"/>
                      <a:pt x="31899" y="206784"/>
                      <a:pt x="16761" y="260607"/>
                    </a:cubicBezTo>
                    <a:cubicBezTo>
                      <a:pt x="12276" y="276306"/>
                      <a:pt x="7230" y="292004"/>
                      <a:pt x="3866" y="308263"/>
                    </a:cubicBezTo>
                    <a:cubicBezTo>
                      <a:pt x="1062" y="322279"/>
                      <a:pt x="-3983" y="340781"/>
                      <a:pt x="5548" y="352555"/>
                    </a:cubicBezTo>
                    <a:cubicBezTo>
                      <a:pt x="19564" y="372178"/>
                      <a:pt x="41990" y="385073"/>
                      <a:pt x="64977" y="391801"/>
                    </a:cubicBezTo>
                    <a:cubicBezTo>
                      <a:pt x="81236" y="396286"/>
                      <a:pt x="124407" y="407499"/>
                      <a:pt x="123286" y="380027"/>
                    </a:cubicBezTo>
                    <a:cubicBezTo>
                      <a:pt x="122164" y="354237"/>
                      <a:pt x="143469" y="337417"/>
                      <a:pt x="163092" y="325082"/>
                    </a:cubicBezTo>
                    <a:cubicBezTo>
                      <a:pt x="177109" y="316112"/>
                      <a:pt x="192247" y="308263"/>
                      <a:pt x="207945" y="301535"/>
                    </a:cubicBezTo>
                    <a:cubicBezTo>
                      <a:pt x="216355" y="298171"/>
                      <a:pt x="248312" y="291443"/>
                      <a:pt x="248312" y="291443"/>
                    </a:cubicBezTo>
                    <a:close/>
                  </a:path>
                </a:pathLst>
              </a:custGeom>
              <a:solidFill>
                <a:srgbClr val="F4C182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9" name="Freeform: Shape 127">
                <a:extLst>
                  <a:ext uri="{FF2B5EF4-FFF2-40B4-BE49-F238E27FC236}">
                    <a16:creationId xmlns:a16="http://schemas.microsoft.com/office/drawing/2014/main" id="{55B04A02-FA7C-43B6-91C8-C8A739E670F6}"/>
                  </a:ext>
                </a:extLst>
              </p:cNvPr>
              <p:cNvSpPr/>
              <p:nvPr/>
            </p:nvSpPr>
            <p:spPr>
              <a:xfrm>
                <a:off x="1874675" y="2727106"/>
                <a:ext cx="173804" cy="89705"/>
              </a:xfrm>
              <a:custGeom>
                <a:avLst/>
                <a:gdLst>
                  <a:gd name="connsiteX0" fmla="*/ 0 w 173803"/>
                  <a:gd name="connsiteY0" fmla="*/ 28033 h 89705"/>
                  <a:gd name="connsiteX1" fmla="*/ 173804 w 173803"/>
                  <a:gd name="connsiteY1" fmla="*/ 0 h 89705"/>
                  <a:gd name="connsiteX2" fmla="*/ 145210 w 173803"/>
                  <a:gd name="connsiteY2" fmla="*/ 78492 h 89705"/>
                  <a:gd name="connsiteX3" fmla="*/ 118859 w 173803"/>
                  <a:gd name="connsiteY3" fmla="*/ 88023 h 89705"/>
                  <a:gd name="connsiteX4" fmla="*/ 11774 w 173803"/>
                  <a:gd name="connsiteY4" fmla="*/ 38685 h 89705"/>
                  <a:gd name="connsiteX5" fmla="*/ 0 w 173803"/>
                  <a:gd name="connsiteY5" fmla="*/ 28033 h 89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3803" h="89705">
                    <a:moveTo>
                      <a:pt x="0" y="28033"/>
                    </a:moveTo>
                    <a:cubicBezTo>
                      <a:pt x="64476" y="48777"/>
                      <a:pt x="121663" y="43171"/>
                      <a:pt x="173804" y="0"/>
                    </a:cubicBezTo>
                    <a:cubicBezTo>
                      <a:pt x="164273" y="26351"/>
                      <a:pt x="154741" y="52141"/>
                      <a:pt x="145210" y="78492"/>
                    </a:cubicBezTo>
                    <a:cubicBezTo>
                      <a:pt x="137922" y="97554"/>
                      <a:pt x="137922" y="96994"/>
                      <a:pt x="118859" y="88023"/>
                    </a:cubicBezTo>
                    <a:cubicBezTo>
                      <a:pt x="82977" y="71203"/>
                      <a:pt x="47656" y="55505"/>
                      <a:pt x="11774" y="38685"/>
                    </a:cubicBezTo>
                    <a:cubicBezTo>
                      <a:pt x="7849" y="37564"/>
                      <a:pt x="3925" y="37003"/>
                      <a:pt x="0" y="28033"/>
                    </a:cubicBezTo>
                    <a:close/>
                  </a:path>
                </a:pathLst>
              </a:custGeom>
              <a:solidFill>
                <a:srgbClr val="D6A167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47" name="TextBox 246">
            <a:extLst>
              <a:ext uri="{FF2B5EF4-FFF2-40B4-BE49-F238E27FC236}">
                <a16:creationId xmlns:a16="http://schemas.microsoft.com/office/drawing/2014/main" id="{9D714428-39F5-41EC-B1F4-8347B77A8C8E}"/>
              </a:ext>
            </a:extLst>
          </p:cNvPr>
          <p:cNvSpPr txBox="1"/>
          <p:nvPr/>
        </p:nvSpPr>
        <p:spPr>
          <a:xfrm>
            <a:off x="142" y="6187613"/>
            <a:ext cx="121918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sz="2000" b="1" dirty="0">
                <a:latin typeface="Arial Black" pitchFamily="34" charset="0"/>
              </a:rPr>
              <a:t>Oleh: Prof. Dra. N. Tatat Hartati, M.Ed.,Ph.D.</a:t>
            </a:r>
          </a:p>
        </p:txBody>
      </p:sp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7C780D9-2B3C-460E-B36A-A9182DF37AA6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409E81-C7BB-4D0B-87E6-C5B206FFC7BE}"/>
              </a:ext>
            </a:extLst>
          </p:cNvPr>
          <p:cNvSpPr txBox="1"/>
          <p:nvPr/>
        </p:nvSpPr>
        <p:spPr>
          <a:xfrm>
            <a:off x="6231334" y="2283657"/>
            <a:ext cx="46727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Dalam</a:t>
            </a:r>
            <a:r>
              <a:rPr lang="en-US" sz="2000" b="1" dirty="0"/>
              <a:t> KB 2, </a:t>
            </a:r>
            <a:r>
              <a:rPr lang="en-US" sz="2000" b="1" dirty="0" err="1"/>
              <a:t>Anda</a:t>
            </a:r>
            <a:r>
              <a:rPr lang="en-US" sz="2000" b="1" dirty="0"/>
              <a:t>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mempelajari</a:t>
            </a:r>
            <a:r>
              <a:rPr lang="en-US" sz="2000" b="1" dirty="0"/>
              <a:t> </a:t>
            </a:r>
            <a:r>
              <a:rPr lang="id-ID" sz="2000" b="1" dirty="0"/>
              <a:t>struktur, fungsi, dan kaidah kebahasaan teks fiksi</a:t>
            </a:r>
            <a:r>
              <a:rPr lang="en-US" sz="2000" b="1" dirty="0"/>
              <a:t>. </a:t>
            </a:r>
            <a:r>
              <a:rPr lang="en-ID" sz="2000" b="1" dirty="0" err="1"/>
              <a:t>Modul</a:t>
            </a:r>
            <a:r>
              <a:rPr lang="en-ID" sz="2000" b="1" dirty="0"/>
              <a:t> </a:t>
            </a:r>
            <a:r>
              <a:rPr lang="en-ID" sz="2000" b="1" dirty="0" err="1"/>
              <a:t>ini</a:t>
            </a:r>
            <a:r>
              <a:rPr lang="en-ID" sz="2000" b="1" dirty="0"/>
              <a:t> </a:t>
            </a:r>
            <a:r>
              <a:rPr lang="en-ID" sz="2000" b="1" dirty="0" err="1"/>
              <a:t>disusun</a:t>
            </a:r>
            <a:r>
              <a:rPr lang="en-ID" sz="2000" b="1" dirty="0"/>
              <a:t> </a:t>
            </a:r>
            <a:r>
              <a:rPr lang="en-ID" sz="2000" b="1" dirty="0" err="1"/>
              <a:t>secara</a:t>
            </a:r>
            <a:r>
              <a:rPr lang="en-ID" sz="2000" b="1" dirty="0"/>
              <a:t> </a:t>
            </a:r>
            <a:r>
              <a:rPr lang="en-ID" sz="2000" b="1" dirty="0" err="1"/>
              <a:t>cermat</a:t>
            </a:r>
            <a:r>
              <a:rPr lang="en-ID" sz="2000" b="1" dirty="0"/>
              <a:t> </a:t>
            </a:r>
            <a:r>
              <a:rPr lang="en-ID" sz="2000" b="1" dirty="0" err="1"/>
              <a:t>sesuai</a:t>
            </a:r>
            <a:r>
              <a:rPr lang="en-ID" sz="2000" b="1" dirty="0"/>
              <a:t> </a:t>
            </a:r>
            <a:r>
              <a:rPr lang="en-ID" sz="2000" b="1" dirty="0" err="1"/>
              <a:t>dengan</a:t>
            </a:r>
            <a:r>
              <a:rPr lang="en-ID" sz="2000" b="1" dirty="0"/>
              <a:t> </a:t>
            </a:r>
            <a:r>
              <a:rPr lang="en-ID" sz="2000" b="1" dirty="0" err="1"/>
              <a:t>tujuan</a:t>
            </a:r>
            <a:r>
              <a:rPr lang="en-ID" sz="2000" b="1" dirty="0"/>
              <a:t> yang </a:t>
            </a:r>
            <a:r>
              <a:rPr lang="en-ID" sz="2000" b="1" dirty="0" err="1"/>
              <a:t>harus</a:t>
            </a:r>
            <a:r>
              <a:rPr lang="en-ID" sz="2000" b="1" dirty="0"/>
              <a:t> </a:t>
            </a:r>
            <a:r>
              <a:rPr lang="en-ID" sz="2000" b="1" dirty="0" err="1"/>
              <a:t>dicapai</a:t>
            </a:r>
            <a:r>
              <a:rPr lang="en-ID" sz="2000" b="1" dirty="0"/>
              <a:t> </a:t>
            </a:r>
            <a:r>
              <a:rPr lang="en-ID" sz="2000" b="1" dirty="0" err="1"/>
              <a:t>dalam</a:t>
            </a:r>
            <a:r>
              <a:rPr lang="en-ID" sz="2000" b="1" dirty="0"/>
              <a:t> </a:t>
            </a:r>
            <a:r>
              <a:rPr lang="en-ID" sz="2000" b="1" dirty="0" err="1"/>
              <a:t>implementasi</a:t>
            </a:r>
            <a:r>
              <a:rPr lang="en-ID" sz="2000" b="1" dirty="0"/>
              <a:t> </a:t>
            </a:r>
            <a:r>
              <a:rPr lang="en-ID" sz="2000" b="1" dirty="0" err="1"/>
              <a:t>kurikulum</a:t>
            </a:r>
            <a:r>
              <a:rPr lang="en-ID" sz="2000" b="1" dirty="0"/>
              <a:t> 2013 </a:t>
            </a:r>
            <a:r>
              <a:rPr lang="en-ID" sz="2000" b="1" dirty="0" err="1"/>
              <a:t>mata</a:t>
            </a:r>
            <a:r>
              <a:rPr lang="en-ID" sz="2000" b="1" dirty="0"/>
              <a:t> </a:t>
            </a:r>
            <a:r>
              <a:rPr lang="en-ID" sz="2000" b="1" dirty="0" err="1"/>
              <a:t>pelajaran</a:t>
            </a:r>
            <a:r>
              <a:rPr lang="en-ID" sz="2000" b="1" dirty="0"/>
              <a:t> </a:t>
            </a:r>
            <a:r>
              <a:rPr lang="en-ID" sz="2000" b="1" dirty="0" err="1"/>
              <a:t>Bahasa</a:t>
            </a:r>
            <a:r>
              <a:rPr lang="en-ID" sz="2000" b="1" dirty="0"/>
              <a:t> Indonesia </a:t>
            </a:r>
            <a:r>
              <a:rPr lang="en-ID" sz="2000" b="1" dirty="0" err="1"/>
              <a:t>di</a:t>
            </a:r>
            <a:r>
              <a:rPr lang="en-ID" sz="2000" b="1" dirty="0"/>
              <a:t> </a:t>
            </a:r>
            <a:r>
              <a:rPr lang="en-ID" sz="2000" b="1" dirty="0" err="1"/>
              <a:t>sekolah</a:t>
            </a:r>
            <a:r>
              <a:rPr lang="en-ID" sz="2000" b="1" dirty="0"/>
              <a:t> </a:t>
            </a:r>
            <a:r>
              <a:rPr lang="en-ID" sz="2000" b="1" dirty="0" err="1"/>
              <a:t>dasar</a:t>
            </a:r>
            <a:r>
              <a:rPr lang="en-ID" sz="2000" b="1" dirty="0"/>
              <a:t>. </a:t>
            </a:r>
            <a:endParaRPr lang="en-US" sz="20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BB1259F-758E-41AE-99C6-53200109B62C}"/>
              </a:ext>
            </a:extLst>
          </p:cNvPr>
          <p:cNvSpPr txBox="1">
            <a:spLocks/>
          </p:cNvSpPr>
          <p:nvPr/>
        </p:nvSpPr>
        <p:spPr>
          <a:xfrm>
            <a:off x="0" y="2178214"/>
            <a:ext cx="5583381" cy="1928974"/>
          </a:xfrm>
          <a:prstGeom prst="rect">
            <a:avLst/>
          </a:prstGeom>
          <a:gradFill>
            <a:gsLst>
              <a:gs pos="0">
                <a:schemeClr val="accent4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5400" b="1" dirty="0"/>
              <a:t>PENDAHULUAN</a:t>
            </a:r>
            <a:endParaRPr lang="ko-KR" altLang="en-US" sz="5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" name="Group 108">
            <a:extLst>
              <a:ext uri="{FF2B5EF4-FFF2-40B4-BE49-F238E27FC236}">
                <a16:creationId xmlns:a16="http://schemas.microsoft.com/office/drawing/2014/main" id="{22C5A503-4ADB-46D4-B617-ABF0322727D6}"/>
              </a:ext>
            </a:extLst>
          </p:cNvPr>
          <p:cNvGrpSpPr/>
          <p:nvPr/>
        </p:nvGrpSpPr>
        <p:grpSpPr>
          <a:xfrm>
            <a:off x="6117678" y="4815746"/>
            <a:ext cx="4845803" cy="1289567"/>
            <a:chOff x="3960971" y="2767117"/>
            <a:chExt cx="4267200" cy="1321489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E3066DD-C0E0-4E2B-A70A-DEE168EA8E26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0790DE5-A95E-4B4B-8A61-221BF5436FEA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C36AAEF-5E21-4C02-B2F2-91FA7FF45AA6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4E6982B-6E54-46A4-B2FE-B46AB487536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5" name="Frame 114">
            <a:extLst>
              <a:ext uri="{FF2B5EF4-FFF2-40B4-BE49-F238E27FC236}">
                <a16:creationId xmlns:a16="http://schemas.microsoft.com/office/drawing/2014/main" id="{68314074-F6DB-49A6-9B3B-E2199791E55F}"/>
              </a:ext>
            </a:extLst>
          </p:cNvPr>
          <p:cNvSpPr/>
          <p:nvPr/>
        </p:nvSpPr>
        <p:spPr>
          <a:xfrm>
            <a:off x="5571039" y="647700"/>
            <a:ext cx="5967187" cy="5562600"/>
          </a:xfrm>
          <a:prstGeom prst="frame">
            <a:avLst>
              <a:gd name="adj1" fmla="val 23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5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B4F369-435F-43D5-9D40-79E24143BFA7}"/>
              </a:ext>
            </a:extLst>
          </p:cNvPr>
          <p:cNvSpPr/>
          <p:nvPr/>
        </p:nvSpPr>
        <p:spPr>
          <a:xfrm>
            <a:off x="435016" y="383950"/>
            <a:ext cx="11321969" cy="6090102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D80054-A5B8-406C-9C14-E3C20A9A6086}"/>
              </a:ext>
            </a:extLst>
          </p:cNvPr>
          <p:cNvSpPr txBox="1"/>
          <p:nvPr/>
        </p:nvSpPr>
        <p:spPr>
          <a:xfrm>
            <a:off x="5501740" y="1636151"/>
            <a:ext cx="5315234" cy="181588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id-ID" sz="1600" b="1" dirty="0"/>
              <a:t>Menguasai teori dan aplikasi mencakup muatan materi 5 mata pelajaran pokok di SD. Bahasa Indonesia terdiri atas Ragam Teks; Satuan Bahasa Pembentuk Teks, Struktur, Fungsi, dan Kaidah Kebahasaan Teks Fiksi; Struktur, Fungsi, dan Kaidah Kebahasaan Teks Nonfiksi, serta Apresiasi dan Kreasi Sastra Anak.</a:t>
            </a:r>
            <a:endParaRPr lang="en-US" sz="1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F9EB2C-1904-43C7-8A8F-5F580CBE30BD}"/>
              </a:ext>
            </a:extLst>
          </p:cNvPr>
          <p:cNvSpPr txBox="1"/>
          <p:nvPr/>
        </p:nvSpPr>
        <p:spPr>
          <a:xfrm>
            <a:off x="5501740" y="4688493"/>
            <a:ext cx="5315234" cy="1015663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altLang="ko-KR" sz="2000" b="1" dirty="0" err="1">
                <a:cs typeface="Arial" pitchFamily="34" charset="0"/>
              </a:rPr>
              <a:t>Menguasai</a:t>
            </a:r>
            <a:r>
              <a:rPr lang="en-US" altLang="ko-KR" sz="2000" b="1" dirty="0">
                <a:cs typeface="Arial" pitchFamily="34" charset="0"/>
              </a:rPr>
              <a:t> </a:t>
            </a:r>
            <a:r>
              <a:rPr lang="en-US" altLang="ko-KR" sz="2000" b="1" dirty="0" err="1">
                <a:cs typeface="Arial" pitchFamily="34" charset="0"/>
              </a:rPr>
              <a:t>materi</a:t>
            </a:r>
            <a:r>
              <a:rPr lang="en-US" altLang="ko-KR" sz="2000" b="1" dirty="0">
                <a:cs typeface="Arial" pitchFamily="34" charset="0"/>
              </a:rPr>
              <a:t> </a:t>
            </a:r>
            <a:r>
              <a:rPr lang="en-US" altLang="ko-KR" sz="2000" b="1" dirty="0" err="1">
                <a:cs typeface="Arial" pitchFamily="34" charset="0"/>
              </a:rPr>
              <a:t>struktur</a:t>
            </a:r>
            <a:r>
              <a:rPr lang="en-US" altLang="ko-KR" sz="2000" b="1" dirty="0">
                <a:cs typeface="Arial" pitchFamily="34" charset="0"/>
              </a:rPr>
              <a:t>, </a:t>
            </a:r>
            <a:r>
              <a:rPr lang="en-US" altLang="ko-KR" sz="2000" b="1" dirty="0" err="1">
                <a:cs typeface="Arial" pitchFamily="34" charset="0"/>
              </a:rPr>
              <a:t>fungsi</a:t>
            </a:r>
            <a:r>
              <a:rPr lang="en-US" altLang="ko-KR" sz="2000" b="1" dirty="0">
                <a:cs typeface="Arial" pitchFamily="34" charset="0"/>
              </a:rPr>
              <a:t>, </a:t>
            </a:r>
            <a:r>
              <a:rPr lang="en-US" altLang="ko-KR" sz="2000" b="1" dirty="0" err="1">
                <a:cs typeface="Arial" pitchFamily="34" charset="0"/>
              </a:rPr>
              <a:t>dan</a:t>
            </a:r>
            <a:r>
              <a:rPr lang="en-US" altLang="ko-KR" sz="2000" b="1" dirty="0">
                <a:cs typeface="Arial" pitchFamily="34" charset="0"/>
              </a:rPr>
              <a:t> </a:t>
            </a:r>
            <a:r>
              <a:rPr lang="en-US" altLang="ko-KR" sz="2000" b="1" dirty="0" err="1">
                <a:cs typeface="Arial" pitchFamily="34" charset="0"/>
              </a:rPr>
              <a:t>kaidah</a:t>
            </a:r>
            <a:r>
              <a:rPr lang="en-US" altLang="ko-KR" sz="2000" b="1" dirty="0">
                <a:cs typeface="Arial" pitchFamily="34" charset="0"/>
              </a:rPr>
              <a:t> </a:t>
            </a:r>
            <a:r>
              <a:rPr lang="en-US" altLang="ko-KR" sz="2000" b="1" dirty="0" err="1">
                <a:cs typeface="Arial" pitchFamily="34" charset="0"/>
              </a:rPr>
              <a:t>kebahasaan</a:t>
            </a:r>
            <a:r>
              <a:rPr lang="en-US" altLang="ko-KR" sz="2000" b="1" dirty="0">
                <a:cs typeface="Arial" pitchFamily="34" charset="0"/>
              </a:rPr>
              <a:t> </a:t>
            </a:r>
            <a:r>
              <a:rPr lang="en-US" altLang="ko-KR" sz="2000" b="1" dirty="0" err="1">
                <a:cs typeface="Arial" pitchFamily="34" charset="0"/>
              </a:rPr>
              <a:t>teks</a:t>
            </a:r>
            <a:r>
              <a:rPr lang="en-US" altLang="ko-KR" sz="2000" b="1" dirty="0">
                <a:cs typeface="Arial" pitchFamily="34" charset="0"/>
              </a:rPr>
              <a:t> </a:t>
            </a:r>
            <a:r>
              <a:rPr lang="en-US" altLang="ko-KR" sz="2000" b="1" dirty="0" err="1">
                <a:cs typeface="Arial" pitchFamily="34" charset="0"/>
              </a:rPr>
              <a:t>fiksi</a:t>
            </a:r>
            <a:r>
              <a:rPr lang="en-US" altLang="ko-KR" sz="2000" b="1" dirty="0">
                <a:cs typeface="Arial" pitchFamily="34" charset="0"/>
              </a:rPr>
              <a:t> </a:t>
            </a:r>
            <a:r>
              <a:rPr lang="en-US" altLang="ko-KR" sz="2000" b="1" dirty="0" err="1">
                <a:cs typeface="Arial" pitchFamily="34" charset="0"/>
              </a:rPr>
              <a:t>serta</a:t>
            </a:r>
            <a:r>
              <a:rPr lang="en-US" altLang="ko-KR" sz="2000" b="1" dirty="0">
                <a:cs typeface="Arial" pitchFamily="34" charset="0"/>
              </a:rPr>
              <a:t> </a:t>
            </a:r>
            <a:r>
              <a:rPr lang="en-US" altLang="ko-KR" sz="2000" b="1" dirty="0" err="1">
                <a:cs typeface="Arial" pitchFamily="34" charset="0"/>
              </a:rPr>
              <a:t>aplikasinya</a:t>
            </a:r>
            <a:r>
              <a:rPr lang="en-US" altLang="ko-KR" sz="2000" b="1" dirty="0">
                <a:cs typeface="Arial" pitchFamily="34" charset="0"/>
              </a:rPr>
              <a:t> </a:t>
            </a:r>
            <a:r>
              <a:rPr lang="en-US" altLang="ko-KR" sz="2000" b="1" dirty="0" err="1">
                <a:cs typeface="Arial" pitchFamily="34" charset="0"/>
              </a:rPr>
              <a:t>dalam</a:t>
            </a:r>
            <a:r>
              <a:rPr lang="en-US" altLang="ko-KR" sz="2000" b="1" dirty="0">
                <a:cs typeface="Arial" pitchFamily="34" charset="0"/>
              </a:rPr>
              <a:t> </a:t>
            </a:r>
            <a:r>
              <a:rPr lang="en-US" altLang="ko-KR" sz="2000" b="1" dirty="0" err="1">
                <a:cs typeface="Arial" pitchFamily="34" charset="0"/>
              </a:rPr>
              <a:t>pembelajaran</a:t>
            </a:r>
            <a:r>
              <a:rPr lang="en-US" altLang="ko-KR" sz="2000" b="1" dirty="0">
                <a:cs typeface="Arial" pitchFamily="34" charset="0"/>
              </a:rPr>
              <a:t> </a:t>
            </a:r>
            <a:r>
              <a:rPr lang="en-US" altLang="ko-KR" sz="2000" b="1" dirty="0" err="1">
                <a:cs typeface="Arial" pitchFamily="34" charset="0"/>
              </a:rPr>
              <a:t>di</a:t>
            </a:r>
            <a:r>
              <a:rPr lang="en-US" altLang="ko-KR" sz="2000" b="1" dirty="0">
                <a:cs typeface="Arial" pitchFamily="34" charset="0"/>
              </a:rPr>
              <a:t> SD.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3C7989A4-ECAC-41CD-993D-E1F8F830EF04}"/>
              </a:ext>
            </a:extLst>
          </p:cNvPr>
          <p:cNvGrpSpPr/>
          <p:nvPr/>
        </p:nvGrpSpPr>
        <p:grpSpPr>
          <a:xfrm>
            <a:off x="5044540" y="624848"/>
            <a:ext cx="6229634" cy="2807080"/>
            <a:chOff x="5044540" y="545720"/>
            <a:chExt cx="6229634" cy="2807080"/>
          </a:xfrm>
          <a:solidFill>
            <a:schemeClr val="bg1"/>
          </a:solidFill>
        </p:grpSpPr>
        <p:sp>
          <p:nvSpPr>
            <p:cNvPr id="9" name="L-Shape 8">
              <a:extLst>
                <a:ext uri="{FF2B5EF4-FFF2-40B4-BE49-F238E27FC236}">
                  <a16:creationId xmlns:a16="http://schemas.microsoft.com/office/drawing/2014/main" id="{56905358-82E9-4941-9A65-B9F89A989DC2}"/>
                </a:ext>
              </a:extLst>
            </p:cNvPr>
            <p:cNvSpPr/>
            <p:nvPr/>
          </p:nvSpPr>
          <p:spPr>
            <a:xfrm>
              <a:off x="5044540" y="2895600"/>
              <a:ext cx="457200" cy="457200"/>
            </a:xfrm>
            <a:prstGeom prst="corner">
              <a:avLst>
                <a:gd name="adj1" fmla="val 27084"/>
                <a:gd name="adj2" fmla="val 260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" name="L-Shape 9">
              <a:extLst>
                <a:ext uri="{FF2B5EF4-FFF2-40B4-BE49-F238E27FC236}">
                  <a16:creationId xmlns:a16="http://schemas.microsoft.com/office/drawing/2014/main" id="{CDFF6746-6EA3-41C6-9E03-91775BE383CD}"/>
                </a:ext>
              </a:extLst>
            </p:cNvPr>
            <p:cNvSpPr/>
            <p:nvPr/>
          </p:nvSpPr>
          <p:spPr>
            <a:xfrm rot="16200000">
              <a:off x="10816974" y="2895600"/>
              <a:ext cx="457200" cy="457200"/>
            </a:xfrm>
            <a:prstGeom prst="corner">
              <a:avLst>
                <a:gd name="adj1" fmla="val 27084"/>
                <a:gd name="adj2" fmla="val 260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" name="L-Shape 6">
              <a:extLst>
                <a:ext uri="{FF2B5EF4-FFF2-40B4-BE49-F238E27FC236}">
                  <a16:creationId xmlns:a16="http://schemas.microsoft.com/office/drawing/2014/main" id="{2C89BAE7-D4A9-4719-93CD-E6C895D8E515}"/>
                </a:ext>
              </a:extLst>
            </p:cNvPr>
            <p:cNvSpPr/>
            <p:nvPr/>
          </p:nvSpPr>
          <p:spPr>
            <a:xfrm rot="5400000">
              <a:off x="5044540" y="545720"/>
              <a:ext cx="457200" cy="457200"/>
            </a:xfrm>
            <a:prstGeom prst="corner">
              <a:avLst>
                <a:gd name="adj1" fmla="val 27084"/>
                <a:gd name="adj2" fmla="val 260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L-Shape 7">
              <a:extLst>
                <a:ext uri="{FF2B5EF4-FFF2-40B4-BE49-F238E27FC236}">
                  <a16:creationId xmlns:a16="http://schemas.microsoft.com/office/drawing/2014/main" id="{F4303364-9F43-488C-B271-371CF9A169FB}"/>
                </a:ext>
              </a:extLst>
            </p:cNvPr>
            <p:cNvSpPr/>
            <p:nvPr/>
          </p:nvSpPr>
          <p:spPr>
            <a:xfrm rot="10800000">
              <a:off x="10816974" y="545720"/>
              <a:ext cx="457200" cy="457200"/>
            </a:xfrm>
            <a:prstGeom prst="corner">
              <a:avLst>
                <a:gd name="adj1" fmla="val 27084"/>
                <a:gd name="adj2" fmla="val 260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DB74B0A2-85CE-4167-BF54-996B49DFEB4D}"/>
              </a:ext>
            </a:extLst>
          </p:cNvPr>
          <p:cNvGrpSpPr/>
          <p:nvPr/>
        </p:nvGrpSpPr>
        <p:grpSpPr>
          <a:xfrm>
            <a:off x="5044540" y="3584328"/>
            <a:ext cx="6229634" cy="2604864"/>
            <a:chOff x="5044540" y="3505200"/>
            <a:chExt cx="6229634" cy="2604864"/>
          </a:xfrm>
          <a:solidFill>
            <a:schemeClr val="bg1"/>
          </a:solidFill>
        </p:grpSpPr>
        <p:sp>
          <p:nvSpPr>
            <p:cNvPr id="14" name="L-Shape 13">
              <a:extLst>
                <a:ext uri="{FF2B5EF4-FFF2-40B4-BE49-F238E27FC236}">
                  <a16:creationId xmlns:a16="http://schemas.microsoft.com/office/drawing/2014/main" id="{475A12F0-BF11-4242-87B8-1A0F70E7709B}"/>
                </a:ext>
              </a:extLst>
            </p:cNvPr>
            <p:cNvSpPr/>
            <p:nvPr/>
          </p:nvSpPr>
          <p:spPr>
            <a:xfrm rot="5400000">
              <a:off x="5044540" y="3505200"/>
              <a:ext cx="457200" cy="457200"/>
            </a:xfrm>
            <a:prstGeom prst="corner">
              <a:avLst>
                <a:gd name="adj1" fmla="val 27084"/>
                <a:gd name="adj2" fmla="val 260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5" name="L-Shape 14">
              <a:extLst>
                <a:ext uri="{FF2B5EF4-FFF2-40B4-BE49-F238E27FC236}">
                  <a16:creationId xmlns:a16="http://schemas.microsoft.com/office/drawing/2014/main" id="{3A46BB74-7661-4E4D-A165-91AF89C2D41E}"/>
                </a:ext>
              </a:extLst>
            </p:cNvPr>
            <p:cNvSpPr/>
            <p:nvPr/>
          </p:nvSpPr>
          <p:spPr>
            <a:xfrm rot="10800000">
              <a:off x="10816974" y="3505200"/>
              <a:ext cx="457200" cy="457200"/>
            </a:xfrm>
            <a:prstGeom prst="corner">
              <a:avLst>
                <a:gd name="adj1" fmla="val 27084"/>
                <a:gd name="adj2" fmla="val 260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" name="L-Shape 8">
              <a:extLst>
                <a:ext uri="{FF2B5EF4-FFF2-40B4-BE49-F238E27FC236}">
                  <a16:creationId xmlns:a16="http://schemas.microsoft.com/office/drawing/2014/main" id="{34CBC069-3938-492B-AA05-5BA6B32CD14B}"/>
                </a:ext>
              </a:extLst>
            </p:cNvPr>
            <p:cNvSpPr/>
            <p:nvPr/>
          </p:nvSpPr>
          <p:spPr>
            <a:xfrm>
              <a:off x="5044540" y="5652864"/>
              <a:ext cx="457200" cy="457200"/>
            </a:xfrm>
            <a:prstGeom prst="corner">
              <a:avLst>
                <a:gd name="adj1" fmla="val 27084"/>
                <a:gd name="adj2" fmla="val 260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" name="L-Shape 9">
              <a:extLst>
                <a:ext uri="{FF2B5EF4-FFF2-40B4-BE49-F238E27FC236}">
                  <a16:creationId xmlns:a16="http://schemas.microsoft.com/office/drawing/2014/main" id="{F70D070E-777F-49B1-917B-084EA87FDCD7}"/>
                </a:ext>
              </a:extLst>
            </p:cNvPr>
            <p:cNvSpPr/>
            <p:nvPr/>
          </p:nvSpPr>
          <p:spPr>
            <a:xfrm rot="16200000">
              <a:off x="10816974" y="5652864"/>
              <a:ext cx="457200" cy="457200"/>
            </a:xfrm>
            <a:prstGeom prst="corner">
              <a:avLst>
                <a:gd name="adj1" fmla="val 27084"/>
                <a:gd name="adj2" fmla="val 260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D4DDC483-0790-4453-AE96-4AFD9D298EB4}"/>
              </a:ext>
            </a:extLst>
          </p:cNvPr>
          <p:cNvSpPr txBox="1">
            <a:spLocks/>
          </p:cNvSpPr>
          <p:nvPr/>
        </p:nvSpPr>
        <p:spPr>
          <a:xfrm>
            <a:off x="508332" y="2605920"/>
            <a:ext cx="4603992" cy="1795903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4400" b="1" dirty="0"/>
              <a:t>PENDAHULUAN</a:t>
            </a:r>
            <a:endParaRPr lang="en-US" altLang="ko-KR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347880" y="840698"/>
            <a:ext cx="5486398" cy="80800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800" b="1" dirty="0">
                <a:solidFill>
                  <a:schemeClr val="tx1"/>
                </a:solidFill>
              </a:rPr>
              <a:t>Capaian Pembelajaran (CPBS)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056927" y="3860990"/>
            <a:ext cx="6220676" cy="80800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800" b="1" dirty="0">
                <a:solidFill>
                  <a:schemeClr val="tx1"/>
                </a:solidFill>
              </a:rPr>
              <a:t>Sub Capaian Pembelajaran (CPMK)</a:t>
            </a:r>
          </a:p>
        </p:txBody>
      </p:sp>
    </p:spTree>
    <p:extLst>
      <p:ext uri="{BB962C8B-B14F-4D97-AF65-F5344CB8AC3E}">
        <p14:creationId xmlns:p14="http://schemas.microsoft.com/office/powerpoint/2010/main" val="287625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>
            <a:extLst>
              <a:ext uri="{FF2B5EF4-FFF2-40B4-BE49-F238E27FC236}">
                <a16:creationId xmlns:a16="http://schemas.microsoft.com/office/drawing/2014/main" id="{9B43E3A5-0AC5-4881-A41D-5ECAEBEB959D}"/>
              </a:ext>
            </a:extLst>
          </p:cNvPr>
          <p:cNvGrpSpPr/>
          <p:nvPr/>
        </p:nvGrpSpPr>
        <p:grpSpPr>
          <a:xfrm rot="19540464" flipH="1">
            <a:off x="2191638" y="1538226"/>
            <a:ext cx="2231002" cy="2520893"/>
            <a:chOff x="5058868" y="232127"/>
            <a:chExt cx="8510867" cy="9616730"/>
          </a:xfrm>
          <a:noFill/>
          <a:effectLst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19CCE9-DC01-419C-86FA-A0ED71918D54}"/>
                </a:ext>
              </a:extLst>
            </p:cNvPr>
            <p:cNvSpPr/>
            <p:nvPr/>
          </p:nvSpPr>
          <p:spPr>
            <a:xfrm rot="211266">
              <a:off x="12057075" y="8529782"/>
              <a:ext cx="1052701" cy="1319075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A916EBE-533D-44F2-90B0-BBAD364F774E}"/>
                </a:ext>
              </a:extLst>
            </p:cNvPr>
            <p:cNvSpPr/>
            <p:nvPr/>
          </p:nvSpPr>
          <p:spPr>
            <a:xfrm>
              <a:off x="9174410" y="6905986"/>
              <a:ext cx="3333521" cy="1613815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C09FC54-272A-4C2E-8209-1AC8BF3C0689}"/>
                </a:ext>
              </a:extLst>
            </p:cNvPr>
            <p:cNvSpPr/>
            <p:nvPr/>
          </p:nvSpPr>
          <p:spPr>
            <a:xfrm rot="21242778">
              <a:off x="5058868" y="5449696"/>
              <a:ext cx="1132616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F0892D1-51D6-498E-A966-42379307893D}"/>
                </a:ext>
              </a:extLst>
            </p:cNvPr>
            <p:cNvSpPr/>
            <p:nvPr/>
          </p:nvSpPr>
          <p:spPr>
            <a:xfrm rot="21560731">
              <a:off x="5986132" y="5045483"/>
              <a:ext cx="1586465" cy="2373440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805A45A-FC86-40AA-A77F-4CC3BBAB2AAD}"/>
                </a:ext>
              </a:extLst>
            </p:cNvPr>
            <p:cNvSpPr/>
            <p:nvPr/>
          </p:nvSpPr>
          <p:spPr>
            <a:xfrm rot="338128">
              <a:off x="10038933" y="3258550"/>
              <a:ext cx="3530802" cy="3853063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96221DD-5CBE-4D71-83DC-3FECBF28D9B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43CBB6E-0BC6-410C-B987-08341935D62A}"/>
                </a:ext>
              </a:extLst>
            </p:cNvPr>
            <p:cNvSpPr/>
            <p:nvPr/>
          </p:nvSpPr>
          <p:spPr>
            <a:xfrm rot="104369">
              <a:off x="7704536" y="232127"/>
              <a:ext cx="2543812" cy="6474119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5" name="Freeform 2">
            <a:extLst>
              <a:ext uri="{FF2B5EF4-FFF2-40B4-BE49-F238E27FC236}">
                <a16:creationId xmlns:a16="http://schemas.microsoft.com/office/drawing/2014/main" id="{1085625E-8547-4328-8161-61534E445C6E}"/>
              </a:ext>
            </a:extLst>
          </p:cNvPr>
          <p:cNvSpPr/>
          <p:nvPr/>
        </p:nvSpPr>
        <p:spPr>
          <a:xfrm>
            <a:off x="512431" y="891698"/>
            <a:ext cx="5183519" cy="5850331"/>
          </a:xfrm>
          <a:custGeom>
            <a:avLst/>
            <a:gdLst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33775 w 4000500"/>
              <a:gd name="connsiteY2" fmla="*/ 3314700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31427 w 4000500"/>
              <a:gd name="connsiteY4" fmla="*/ 2800019 h 4600575"/>
              <a:gd name="connsiteX5" fmla="*/ 3724275 w 4000500"/>
              <a:gd name="connsiteY5" fmla="*/ 2705100 h 4600575"/>
              <a:gd name="connsiteX6" fmla="*/ 3629025 w 4000500"/>
              <a:gd name="connsiteY6" fmla="*/ 2600325 h 4600575"/>
              <a:gd name="connsiteX7" fmla="*/ 3752850 w 4000500"/>
              <a:gd name="connsiteY7" fmla="*/ 2524125 h 4600575"/>
              <a:gd name="connsiteX8" fmla="*/ 3686175 w 4000500"/>
              <a:gd name="connsiteY8" fmla="*/ 2295525 h 4600575"/>
              <a:gd name="connsiteX9" fmla="*/ 4000500 w 4000500"/>
              <a:gd name="connsiteY9" fmla="*/ 2085975 h 4600575"/>
              <a:gd name="connsiteX10" fmla="*/ 3552825 w 4000500"/>
              <a:gd name="connsiteY10" fmla="*/ 1457325 h 4600575"/>
              <a:gd name="connsiteX11" fmla="*/ 2028825 w 4000500"/>
              <a:gd name="connsiteY11" fmla="*/ 0 h 4600575"/>
              <a:gd name="connsiteX12" fmla="*/ 533400 w 4000500"/>
              <a:gd name="connsiteY12" fmla="*/ 933450 h 4600575"/>
              <a:gd name="connsiteX13" fmla="*/ 1028700 w 4000500"/>
              <a:gd name="connsiteY13" fmla="*/ 2838450 h 4600575"/>
              <a:gd name="connsiteX14" fmla="*/ 0 w 4000500"/>
              <a:gd name="connsiteY14" fmla="*/ 4600575 h 4600575"/>
              <a:gd name="connsiteX15" fmla="*/ 0 w 4000500"/>
              <a:gd name="connsiteY15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24354"/>
              <a:gd name="connsiteY0" fmla="*/ 3952875 h 4600575"/>
              <a:gd name="connsiteX1" fmla="*/ 2632875 w 4024354"/>
              <a:gd name="connsiteY1" fmla="*/ 3281404 h 4600575"/>
              <a:gd name="connsiteX2" fmla="*/ 3509921 w 4024354"/>
              <a:gd name="connsiteY2" fmla="*/ 3306749 h 4600575"/>
              <a:gd name="connsiteX3" fmla="*/ 3555226 w 4024354"/>
              <a:gd name="connsiteY3" fmla="*/ 2851950 h 4600575"/>
              <a:gd name="connsiteX4" fmla="*/ 3696446 w 4024354"/>
              <a:gd name="connsiteY4" fmla="*/ 2701124 h 4600575"/>
              <a:gd name="connsiteX5" fmla="*/ 3664806 w 4024354"/>
              <a:gd name="connsiteY5" fmla="*/ 2620203 h 4600575"/>
              <a:gd name="connsiteX6" fmla="*/ 3752850 w 4024354"/>
              <a:gd name="connsiteY6" fmla="*/ 2524125 h 4600575"/>
              <a:gd name="connsiteX7" fmla="*/ 3666297 w 4024354"/>
              <a:gd name="connsiteY7" fmla="*/ 2291549 h 4600575"/>
              <a:gd name="connsiteX8" fmla="*/ 4024354 w 4024354"/>
              <a:gd name="connsiteY8" fmla="*/ 2097902 h 4600575"/>
              <a:gd name="connsiteX9" fmla="*/ 3552825 w 4024354"/>
              <a:gd name="connsiteY9" fmla="*/ 1457325 h 4600575"/>
              <a:gd name="connsiteX10" fmla="*/ 2028825 w 4024354"/>
              <a:gd name="connsiteY10" fmla="*/ 0 h 4600575"/>
              <a:gd name="connsiteX11" fmla="*/ 533400 w 4024354"/>
              <a:gd name="connsiteY11" fmla="*/ 933450 h 4600575"/>
              <a:gd name="connsiteX12" fmla="*/ 1028700 w 4024354"/>
              <a:gd name="connsiteY12" fmla="*/ 2838450 h 4600575"/>
              <a:gd name="connsiteX13" fmla="*/ 0 w 4024354"/>
              <a:gd name="connsiteY13" fmla="*/ 4600575 h 4600575"/>
              <a:gd name="connsiteX14" fmla="*/ 0 w 4024354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33400 w 4008470"/>
              <a:gd name="connsiteY11" fmla="*/ 961384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49303 w 4008470"/>
              <a:gd name="connsiteY11" fmla="*/ 965360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953 h 4628653"/>
              <a:gd name="connsiteX1" fmla="*/ 2632875 w 4008470"/>
              <a:gd name="connsiteY1" fmla="*/ 3309482 h 4628653"/>
              <a:gd name="connsiteX2" fmla="*/ 3509921 w 4008470"/>
              <a:gd name="connsiteY2" fmla="*/ 3334827 h 4628653"/>
              <a:gd name="connsiteX3" fmla="*/ 3555226 w 4008470"/>
              <a:gd name="connsiteY3" fmla="*/ 2880028 h 4628653"/>
              <a:gd name="connsiteX4" fmla="*/ 3696446 w 4008470"/>
              <a:gd name="connsiteY4" fmla="*/ 2729202 h 4628653"/>
              <a:gd name="connsiteX5" fmla="*/ 3664806 w 4008470"/>
              <a:gd name="connsiteY5" fmla="*/ 2648281 h 4628653"/>
              <a:gd name="connsiteX6" fmla="*/ 3752850 w 4008470"/>
              <a:gd name="connsiteY6" fmla="*/ 2552203 h 4628653"/>
              <a:gd name="connsiteX7" fmla="*/ 3686175 w 4008470"/>
              <a:gd name="connsiteY7" fmla="*/ 2343481 h 4628653"/>
              <a:gd name="connsiteX8" fmla="*/ 4008452 w 4008470"/>
              <a:gd name="connsiteY8" fmla="*/ 2133932 h 4628653"/>
              <a:gd name="connsiteX9" fmla="*/ 3592581 w 4008470"/>
              <a:gd name="connsiteY9" fmla="*/ 1517208 h 4628653"/>
              <a:gd name="connsiteX10" fmla="*/ 2000996 w 4008470"/>
              <a:gd name="connsiteY10" fmla="*/ 248 h 4628653"/>
              <a:gd name="connsiteX11" fmla="*/ 549303 w 4008470"/>
              <a:gd name="connsiteY11" fmla="*/ 965504 h 4628653"/>
              <a:gd name="connsiteX12" fmla="*/ 1028700 w 4008470"/>
              <a:gd name="connsiteY12" fmla="*/ 2866528 h 4628653"/>
              <a:gd name="connsiteX13" fmla="*/ 0 w 4008470"/>
              <a:gd name="connsiteY13" fmla="*/ 4628653 h 4628653"/>
              <a:gd name="connsiteX14" fmla="*/ 0 w 4008470"/>
              <a:gd name="connsiteY14" fmla="*/ 4628653 h 4628653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809506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769313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02304 w 4008470"/>
              <a:gd name="connsiteY0" fmla="*/ 2759264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71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15" fmla="*/ 0 w 4008470"/>
              <a:gd name="connsiteY15" fmla="*/ 4612749 h 4612749"/>
              <a:gd name="connsiteX0" fmla="*/ 2279716 w 4193197"/>
              <a:gd name="connsiteY0" fmla="*/ 2810454 h 4802265"/>
              <a:gd name="connsiteX1" fmla="*/ 2357263 w 4193197"/>
              <a:gd name="connsiteY1" fmla="*/ 3138676 h 4802265"/>
              <a:gd name="connsiteX2" fmla="*/ 2817602 w 4193197"/>
              <a:gd name="connsiteY2" fmla="*/ 3293578 h 4802265"/>
              <a:gd name="connsiteX3" fmla="*/ 3694648 w 4193197"/>
              <a:gd name="connsiteY3" fmla="*/ 3318923 h 4802265"/>
              <a:gd name="connsiteX4" fmla="*/ 3739953 w 4193197"/>
              <a:gd name="connsiteY4" fmla="*/ 2864124 h 4802265"/>
              <a:gd name="connsiteX5" fmla="*/ 3894780 w 4193197"/>
              <a:gd name="connsiteY5" fmla="*/ 2718741 h 4802265"/>
              <a:gd name="connsiteX6" fmla="*/ 3849533 w 4193197"/>
              <a:gd name="connsiteY6" fmla="*/ 2632377 h 4802265"/>
              <a:gd name="connsiteX7" fmla="*/ 3937577 w 4193197"/>
              <a:gd name="connsiteY7" fmla="*/ 2536299 h 4802265"/>
              <a:gd name="connsiteX8" fmla="*/ 3870902 w 4193197"/>
              <a:gd name="connsiteY8" fmla="*/ 2327577 h 4802265"/>
              <a:gd name="connsiteX9" fmla="*/ 4193179 w 4193197"/>
              <a:gd name="connsiteY9" fmla="*/ 2118028 h 4802265"/>
              <a:gd name="connsiteX10" fmla="*/ 3777308 w 4193197"/>
              <a:gd name="connsiteY10" fmla="*/ 1501304 h 4802265"/>
              <a:gd name="connsiteX11" fmla="*/ 2185723 w 4193197"/>
              <a:gd name="connsiteY11" fmla="*/ 247 h 4802265"/>
              <a:gd name="connsiteX12" fmla="*/ 734030 w 4193197"/>
              <a:gd name="connsiteY12" fmla="*/ 949600 h 4802265"/>
              <a:gd name="connsiteX13" fmla="*/ 1201500 w 4193197"/>
              <a:gd name="connsiteY13" fmla="*/ 2874478 h 4802265"/>
              <a:gd name="connsiteX14" fmla="*/ 184727 w 4193197"/>
              <a:gd name="connsiteY14" fmla="*/ 4612749 h 4802265"/>
              <a:gd name="connsiteX15" fmla="*/ 0 w 4193197"/>
              <a:gd name="connsiteY15" fmla="*/ 4797476 h 4802265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0" fmla="*/ 2279716 w 4193197"/>
              <a:gd name="connsiteY0" fmla="*/ 2810454 h 4732822"/>
              <a:gd name="connsiteX1" fmla="*/ 2357263 w 4193197"/>
              <a:gd name="connsiteY1" fmla="*/ 3138676 h 4732822"/>
              <a:gd name="connsiteX2" fmla="*/ 2817602 w 4193197"/>
              <a:gd name="connsiteY2" fmla="*/ 3293578 h 4732822"/>
              <a:gd name="connsiteX3" fmla="*/ 3694648 w 4193197"/>
              <a:gd name="connsiteY3" fmla="*/ 3318923 h 4732822"/>
              <a:gd name="connsiteX4" fmla="*/ 3739953 w 4193197"/>
              <a:gd name="connsiteY4" fmla="*/ 2864124 h 4732822"/>
              <a:gd name="connsiteX5" fmla="*/ 3894780 w 4193197"/>
              <a:gd name="connsiteY5" fmla="*/ 2718741 h 4732822"/>
              <a:gd name="connsiteX6" fmla="*/ 3849533 w 4193197"/>
              <a:gd name="connsiteY6" fmla="*/ 2632377 h 4732822"/>
              <a:gd name="connsiteX7" fmla="*/ 3937577 w 4193197"/>
              <a:gd name="connsiteY7" fmla="*/ 2536299 h 4732822"/>
              <a:gd name="connsiteX8" fmla="*/ 3870902 w 4193197"/>
              <a:gd name="connsiteY8" fmla="*/ 2327577 h 4732822"/>
              <a:gd name="connsiteX9" fmla="*/ 4193179 w 4193197"/>
              <a:gd name="connsiteY9" fmla="*/ 2118028 h 4732822"/>
              <a:gd name="connsiteX10" fmla="*/ 3777308 w 4193197"/>
              <a:gd name="connsiteY10" fmla="*/ 1501304 h 4732822"/>
              <a:gd name="connsiteX11" fmla="*/ 2185723 w 4193197"/>
              <a:gd name="connsiteY11" fmla="*/ 247 h 4732822"/>
              <a:gd name="connsiteX12" fmla="*/ 734030 w 4193197"/>
              <a:gd name="connsiteY12" fmla="*/ 949600 h 4732822"/>
              <a:gd name="connsiteX13" fmla="*/ 1201500 w 4193197"/>
              <a:gd name="connsiteY13" fmla="*/ 2874478 h 4732822"/>
              <a:gd name="connsiteX14" fmla="*/ 0 w 4193197"/>
              <a:gd name="connsiteY14" fmla="*/ 4732822 h 4732822"/>
              <a:gd name="connsiteX0" fmla="*/ 2279716 w 4193197"/>
              <a:gd name="connsiteY0" fmla="*/ 2810222 h 4732590"/>
              <a:gd name="connsiteX1" fmla="*/ 2357263 w 4193197"/>
              <a:gd name="connsiteY1" fmla="*/ 3138444 h 4732590"/>
              <a:gd name="connsiteX2" fmla="*/ 2817602 w 4193197"/>
              <a:gd name="connsiteY2" fmla="*/ 3293346 h 4732590"/>
              <a:gd name="connsiteX3" fmla="*/ 3694648 w 4193197"/>
              <a:gd name="connsiteY3" fmla="*/ 3318691 h 4732590"/>
              <a:gd name="connsiteX4" fmla="*/ 3739953 w 4193197"/>
              <a:gd name="connsiteY4" fmla="*/ 2863892 h 4732590"/>
              <a:gd name="connsiteX5" fmla="*/ 3894780 w 4193197"/>
              <a:gd name="connsiteY5" fmla="*/ 2718509 h 4732590"/>
              <a:gd name="connsiteX6" fmla="*/ 3849533 w 4193197"/>
              <a:gd name="connsiteY6" fmla="*/ 2632145 h 4732590"/>
              <a:gd name="connsiteX7" fmla="*/ 3937577 w 4193197"/>
              <a:gd name="connsiteY7" fmla="*/ 2536067 h 4732590"/>
              <a:gd name="connsiteX8" fmla="*/ 3870902 w 4193197"/>
              <a:gd name="connsiteY8" fmla="*/ 2327345 h 4732590"/>
              <a:gd name="connsiteX9" fmla="*/ 4193179 w 4193197"/>
              <a:gd name="connsiteY9" fmla="*/ 2117796 h 4732590"/>
              <a:gd name="connsiteX10" fmla="*/ 3777308 w 4193197"/>
              <a:gd name="connsiteY10" fmla="*/ 1501072 h 4732590"/>
              <a:gd name="connsiteX11" fmla="*/ 2185723 w 4193197"/>
              <a:gd name="connsiteY11" fmla="*/ 15 h 4732590"/>
              <a:gd name="connsiteX12" fmla="*/ 734030 w 4193197"/>
              <a:gd name="connsiteY12" fmla="*/ 949368 h 4732590"/>
              <a:gd name="connsiteX13" fmla="*/ 1201500 w 4193197"/>
              <a:gd name="connsiteY13" fmla="*/ 2874246 h 4732590"/>
              <a:gd name="connsiteX14" fmla="*/ 0 w 4193197"/>
              <a:gd name="connsiteY14" fmla="*/ 4732590 h 4732590"/>
              <a:gd name="connsiteX0" fmla="*/ 2279716 w 4193197"/>
              <a:gd name="connsiteY0" fmla="*/ 2810579 h 4732947"/>
              <a:gd name="connsiteX1" fmla="*/ 2357263 w 4193197"/>
              <a:gd name="connsiteY1" fmla="*/ 3138801 h 4732947"/>
              <a:gd name="connsiteX2" fmla="*/ 2817602 w 4193197"/>
              <a:gd name="connsiteY2" fmla="*/ 3293703 h 4732947"/>
              <a:gd name="connsiteX3" fmla="*/ 3694648 w 4193197"/>
              <a:gd name="connsiteY3" fmla="*/ 3319048 h 4732947"/>
              <a:gd name="connsiteX4" fmla="*/ 3739953 w 4193197"/>
              <a:gd name="connsiteY4" fmla="*/ 2864249 h 4732947"/>
              <a:gd name="connsiteX5" fmla="*/ 3894780 w 4193197"/>
              <a:gd name="connsiteY5" fmla="*/ 2718866 h 4732947"/>
              <a:gd name="connsiteX6" fmla="*/ 3849533 w 4193197"/>
              <a:gd name="connsiteY6" fmla="*/ 2632502 h 4732947"/>
              <a:gd name="connsiteX7" fmla="*/ 3937577 w 4193197"/>
              <a:gd name="connsiteY7" fmla="*/ 2536424 h 4732947"/>
              <a:gd name="connsiteX8" fmla="*/ 3870902 w 4193197"/>
              <a:gd name="connsiteY8" fmla="*/ 2327702 h 4732947"/>
              <a:gd name="connsiteX9" fmla="*/ 4193179 w 4193197"/>
              <a:gd name="connsiteY9" fmla="*/ 2118153 h 4732947"/>
              <a:gd name="connsiteX10" fmla="*/ 3777308 w 4193197"/>
              <a:gd name="connsiteY10" fmla="*/ 1501429 h 4732947"/>
              <a:gd name="connsiteX11" fmla="*/ 2185723 w 4193197"/>
              <a:gd name="connsiteY11" fmla="*/ 372 h 4732947"/>
              <a:gd name="connsiteX12" fmla="*/ 734030 w 4193197"/>
              <a:gd name="connsiteY12" fmla="*/ 949725 h 4732947"/>
              <a:gd name="connsiteX13" fmla="*/ 1201500 w 4193197"/>
              <a:gd name="connsiteY13" fmla="*/ 2874603 h 4732947"/>
              <a:gd name="connsiteX14" fmla="*/ 0 w 4193197"/>
              <a:gd name="connsiteY14" fmla="*/ 4732947 h 4732947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245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46101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3197" h="4732613">
                <a:moveTo>
                  <a:pt x="2171154" y="2793543"/>
                </a:moveTo>
                <a:cubicBezTo>
                  <a:pt x="2171137" y="2796491"/>
                  <a:pt x="2241171" y="3055163"/>
                  <a:pt x="2357263" y="3138467"/>
                </a:cubicBezTo>
                <a:cubicBezTo>
                  <a:pt x="2473355" y="3221771"/>
                  <a:pt x="2602241" y="3253280"/>
                  <a:pt x="2817602" y="3293369"/>
                </a:cubicBezTo>
                <a:cubicBezTo>
                  <a:pt x="3120276" y="3326939"/>
                  <a:pt x="3353266" y="3509048"/>
                  <a:pt x="3694648" y="3318714"/>
                </a:cubicBezTo>
                <a:cubicBezTo>
                  <a:pt x="3836971" y="3193620"/>
                  <a:pt x="3740754" y="3068524"/>
                  <a:pt x="3739953" y="2863915"/>
                </a:cubicBezTo>
                <a:cubicBezTo>
                  <a:pt x="3775679" y="2763640"/>
                  <a:pt x="3886456" y="2819891"/>
                  <a:pt x="3894780" y="2718532"/>
                </a:cubicBezTo>
                <a:cubicBezTo>
                  <a:pt x="3894481" y="2664225"/>
                  <a:pt x="3872007" y="2665768"/>
                  <a:pt x="3849533" y="2632168"/>
                </a:cubicBezTo>
                <a:cubicBezTo>
                  <a:pt x="3878881" y="2600142"/>
                  <a:pt x="3931042" y="2590928"/>
                  <a:pt x="3937577" y="2536090"/>
                </a:cubicBezTo>
                <a:cubicBezTo>
                  <a:pt x="3940460" y="2476644"/>
                  <a:pt x="3869273" y="2411520"/>
                  <a:pt x="3870902" y="2327368"/>
                </a:cubicBezTo>
                <a:cubicBezTo>
                  <a:pt x="3906766" y="2246916"/>
                  <a:pt x="4161291" y="2257906"/>
                  <a:pt x="4193179" y="2117819"/>
                </a:cubicBezTo>
                <a:cubicBezTo>
                  <a:pt x="4196354" y="1985132"/>
                  <a:pt x="3794012" y="1784857"/>
                  <a:pt x="3777308" y="1501095"/>
                </a:cubicBezTo>
                <a:cubicBezTo>
                  <a:pt x="3788793" y="-21000"/>
                  <a:pt x="2469554" y="2993"/>
                  <a:pt x="2185723" y="38"/>
                </a:cubicBezTo>
                <a:cubicBezTo>
                  <a:pt x="1850254" y="-3455"/>
                  <a:pt x="986143" y="238773"/>
                  <a:pt x="734030" y="949391"/>
                </a:cubicBezTo>
                <a:cubicBezTo>
                  <a:pt x="415922" y="2116797"/>
                  <a:pt x="1089409" y="2188910"/>
                  <a:pt x="1201500" y="2874269"/>
                </a:cubicBezTo>
                <a:cubicBezTo>
                  <a:pt x="1152798" y="3891015"/>
                  <a:pt x="200250" y="4412113"/>
                  <a:pt x="0" y="4732613"/>
                </a:cubicBezTo>
              </a:path>
            </a:pathLst>
          </a:custGeom>
          <a:ln w="635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74140" y="107140"/>
            <a:ext cx="4733380" cy="724247"/>
          </a:xfrm>
          <a:solidFill>
            <a:schemeClr val="accent5"/>
          </a:solidFill>
        </p:spPr>
        <p:txBody>
          <a:bodyPr/>
          <a:lstStyle/>
          <a:p>
            <a:pPr algn="l"/>
            <a:r>
              <a:rPr lang="id-ID" sz="4000" b="1" dirty="0">
                <a:solidFill>
                  <a:schemeClr val="tx1"/>
                </a:solidFill>
              </a:rPr>
              <a:t>Uraian Materi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0102C-F4B2-4EE2-82A4-DFB59B0ECD1A}"/>
              </a:ext>
            </a:extLst>
          </p:cNvPr>
          <p:cNvSpPr/>
          <p:nvPr/>
        </p:nvSpPr>
        <p:spPr>
          <a:xfrm>
            <a:off x="5473336" y="927463"/>
            <a:ext cx="6498269" cy="12530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altLang="ko-KR" sz="2000" b="1" dirty="0">
                <a:solidFill>
                  <a:schemeClr val="tx1"/>
                </a:solidFill>
              </a:rPr>
              <a:t>Dalam KB 2, Anda akan mempelajari materi teks fiksi yang mencakup struktur, fungsi, kaidah kebahasaan teks fiksi, dan kompetensi dasar teks fiksi.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0252" y="2853316"/>
            <a:ext cx="4420359" cy="3600986"/>
          </a:xfrm>
          <a:prstGeom prst="rect">
            <a:avLst/>
          </a:prstGeom>
          <a:solidFill>
            <a:schemeClr val="accent4">
              <a:lumMod val="75000"/>
              <a:alpha val="22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id-ID" sz="3600" dirty="0">
                <a:latin typeface="Arial Black" pitchFamily="34" charset="0"/>
              </a:rPr>
              <a:t>a) Teks Fiksi</a:t>
            </a:r>
          </a:p>
          <a:p>
            <a:endParaRPr lang="id-ID" sz="1600" dirty="0">
              <a:latin typeface="Arial Black" pitchFamily="34" charset="0"/>
            </a:endParaRPr>
          </a:p>
          <a:p>
            <a:r>
              <a:rPr lang="id-ID" sz="1600" dirty="0">
                <a:latin typeface="Arial Black" pitchFamily="34" charset="0"/>
              </a:rPr>
              <a:t>Teks fiksi adalah teks yang berisi kisahan atau cerita yang dibuat berdasarkan imajinasi pengarang. Imajinasi pengarang tersebut diolah berdasarkan pengalaman, pandangan, tafsiran, </a:t>
            </a:r>
          </a:p>
          <a:p>
            <a:r>
              <a:rPr lang="id-ID" sz="1600" dirty="0">
                <a:latin typeface="Arial Black" pitchFamily="34" charset="0"/>
              </a:rPr>
              <a:t>kecendikiaan, wawasan, dan penilaiannya terhadap berbagai peristiwa, baik peristiwa nyata maupun peristiwa hasil rekaan (Rubin, 2008).</a:t>
            </a:r>
          </a:p>
        </p:txBody>
      </p:sp>
      <p:grpSp>
        <p:nvGrpSpPr>
          <p:cNvPr id="27" name="그룹 4">
            <a:extLst>
              <a:ext uri="{FF2B5EF4-FFF2-40B4-BE49-F238E27FC236}">
                <a16:creationId xmlns:a16="http://schemas.microsoft.com/office/drawing/2014/main" id="{DEDD09B2-9DDD-424D-9FE8-FD1789EDE544}"/>
              </a:ext>
            </a:extLst>
          </p:cNvPr>
          <p:cNvGrpSpPr/>
          <p:nvPr/>
        </p:nvGrpSpPr>
        <p:grpSpPr>
          <a:xfrm rot="3704428">
            <a:off x="10706240" y="4453570"/>
            <a:ext cx="922752" cy="2134829"/>
            <a:chOff x="4737812" y="2390015"/>
            <a:chExt cx="3159394" cy="3764690"/>
          </a:xfrm>
        </p:grpSpPr>
        <p:grpSp>
          <p:nvGrpSpPr>
            <p:cNvPr id="30" name="Group 25">
              <a:extLst>
                <a:ext uri="{FF2B5EF4-FFF2-40B4-BE49-F238E27FC236}">
                  <a16:creationId xmlns:a16="http://schemas.microsoft.com/office/drawing/2014/main" id="{4A8CF583-6797-438B-B24B-4570BC77A036}"/>
                </a:ext>
              </a:extLst>
            </p:cNvPr>
            <p:cNvGrpSpPr/>
            <p:nvPr/>
          </p:nvGrpSpPr>
          <p:grpSpPr>
            <a:xfrm rot="19800000">
              <a:off x="5964234" y="4473736"/>
              <a:ext cx="1932972" cy="1680969"/>
              <a:chOff x="2084105" y="5383623"/>
              <a:chExt cx="815482" cy="891098"/>
            </a:xfrm>
          </p:grpSpPr>
          <p:sp>
            <p:nvSpPr>
              <p:cNvPr id="36" name="Rectangle 8">
                <a:extLst>
                  <a:ext uri="{FF2B5EF4-FFF2-40B4-BE49-F238E27FC236}">
                    <a16:creationId xmlns:a16="http://schemas.microsoft.com/office/drawing/2014/main" id="{82A1676C-8BFE-43CB-9FD0-2B59CCF3C239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815482" cy="891098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" name="Rectangle 8">
                <a:extLst>
                  <a:ext uri="{FF2B5EF4-FFF2-40B4-BE49-F238E27FC236}">
                    <a16:creationId xmlns:a16="http://schemas.microsoft.com/office/drawing/2014/main" id="{9BBFAC3C-C723-467B-A67D-0F2D3D7369AA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614896" cy="884728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" name="Rectangle 8">
                <a:extLst>
                  <a:ext uri="{FF2B5EF4-FFF2-40B4-BE49-F238E27FC236}">
                    <a16:creationId xmlns:a16="http://schemas.microsoft.com/office/drawing/2014/main" id="{AFA500BA-5B4C-4F08-9F8C-1FBB16E67D79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408037" cy="88599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" name="Rectangle 8">
                <a:extLst>
                  <a:ext uri="{FF2B5EF4-FFF2-40B4-BE49-F238E27FC236}">
                    <a16:creationId xmlns:a16="http://schemas.microsoft.com/office/drawing/2014/main" id="{0D1A1429-D6BC-4731-9DD0-A7683AB2AC5B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405505" cy="886992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" name="Rectangle 8">
                <a:extLst>
                  <a:ext uri="{FF2B5EF4-FFF2-40B4-BE49-F238E27FC236}">
                    <a16:creationId xmlns:a16="http://schemas.microsoft.com/office/drawing/2014/main" id="{87B8109E-0251-4C24-BE5F-5BEABD9AD0AE}"/>
                  </a:ext>
                </a:extLst>
              </p:cNvPr>
              <p:cNvSpPr/>
              <p:nvPr/>
            </p:nvSpPr>
            <p:spPr>
              <a:xfrm>
                <a:off x="2397817" y="6070896"/>
                <a:ext cx="184225" cy="202494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2000"/>
                      <a:lumOff val="28000"/>
                    </a:schemeClr>
                  </a:gs>
                  <a:gs pos="100000">
                    <a:schemeClr val="tx1">
                      <a:lumMod val="31000"/>
                      <a:lumOff val="69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31" name="Rounded Rectangle 1">
              <a:extLst>
                <a:ext uri="{FF2B5EF4-FFF2-40B4-BE49-F238E27FC236}">
                  <a16:creationId xmlns:a16="http://schemas.microsoft.com/office/drawing/2014/main" id="{5454E00E-EF9C-4DCF-AC09-2976AB0F7D1F}"/>
                </a:ext>
              </a:extLst>
            </p:cNvPr>
            <p:cNvSpPr/>
            <p:nvPr/>
          </p:nvSpPr>
          <p:spPr>
            <a:xfrm rot="14400000">
              <a:off x="5606012" y="4024339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accent2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2" name="Rounded Rectangle 1">
              <a:extLst>
                <a:ext uri="{FF2B5EF4-FFF2-40B4-BE49-F238E27FC236}">
                  <a16:creationId xmlns:a16="http://schemas.microsoft.com/office/drawing/2014/main" id="{BBF66D7A-B7CE-4E83-BF68-14AD6B6373F2}"/>
                </a:ext>
              </a:extLst>
            </p:cNvPr>
            <p:cNvSpPr/>
            <p:nvPr/>
          </p:nvSpPr>
          <p:spPr>
            <a:xfrm rot="4400993">
              <a:off x="5833816" y="2266987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accent4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3" name="Rounded Rectangle 1">
              <a:extLst>
                <a:ext uri="{FF2B5EF4-FFF2-40B4-BE49-F238E27FC236}">
                  <a16:creationId xmlns:a16="http://schemas.microsoft.com/office/drawing/2014/main" id="{532F1E0C-AE36-4E70-AFB4-D3408A464516}"/>
                </a:ext>
              </a:extLst>
            </p:cNvPr>
            <p:cNvSpPr/>
            <p:nvPr/>
          </p:nvSpPr>
          <p:spPr>
            <a:xfrm rot="9000000">
              <a:off x="6316872" y="3487189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accent3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98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4" name="Rounded Rectangle 1">
              <a:extLst>
                <a:ext uri="{FF2B5EF4-FFF2-40B4-BE49-F238E27FC236}">
                  <a16:creationId xmlns:a16="http://schemas.microsoft.com/office/drawing/2014/main" id="{26B8BFA5-147F-41CF-B8DA-8C3A534BEDCA}"/>
                </a:ext>
              </a:extLst>
            </p:cNvPr>
            <p:cNvSpPr/>
            <p:nvPr/>
          </p:nvSpPr>
          <p:spPr>
            <a:xfrm rot="18596325">
              <a:off x="4851990" y="3080834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accent1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195285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319735-CF3D-4D09-98B3-7B67FBC6B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76651"/>
              </p:ext>
            </p:extLst>
          </p:nvPr>
        </p:nvGraphicFramePr>
        <p:xfrm>
          <a:off x="2286003" y="1616058"/>
          <a:ext cx="7498082" cy="4695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3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Bahasa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tulisan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teks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fiksi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bermakna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denotatif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konotatif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asosiatif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endParaRPr lang="id-ID" sz="2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ekspresif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sugestif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plastis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id-ID" sz="2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Ekspresif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yaitu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membayangkan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d-ID" sz="2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suasana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pribadi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pengarang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id-ID" sz="2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Sugestif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bersifat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mempengaruhi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d-ID" sz="2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pembaca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plastis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yaitu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bersifat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d-ID" sz="2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indah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menggugah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perasaan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2800" b="1" dirty="0" err="1">
                          <a:solidFill>
                            <a:schemeClr val="tx1"/>
                          </a:solidFill>
                        </a:rPr>
                        <a:t>pembaca</a:t>
                      </a:r>
                      <a:r>
                        <a:rPr lang="en-ID" sz="2800" b="1" dirty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Block Arc 14">
            <a:extLst>
              <a:ext uri="{FF2B5EF4-FFF2-40B4-BE49-F238E27FC236}">
                <a16:creationId xmlns:a16="http://schemas.microsoft.com/office/drawing/2014/main" id="{EB1C5CBD-9027-401B-A83F-525EB83C6095}"/>
              </a:ext>
            </a:extLst>
          </p:cNvPr>
          <p:cNvSpPr>
            <a:spLocks noChangeAspect="1"/>
          </p:cNvSpPr>
          <p:nvPr/>
        </p:nvSpPr>
        <p:spPr>
          <a:xfrm rot="2700000">
            <a:off x="6788953" y="1298732"/>
            <a:ext cx="287972" cy="836332"/>
          </a:xfrm>
          <a:custGeom>
            <a:avLst/>
            <a:gdLst/>
            <a:ahLst/>
            <a:cxnLst/>
            <a:rect l="l" t="t" r="r" b="b"/>
            <a:pathLst>
              <a:path w="287972" h="836332">
                <a:moveTo>
                  <a:pt x="30729" y="55075"/>
                </a:moveTo>
                <a:cubicBezTo>
                  <a:pt x="42478" y="40106"/>
                  <a:pt x="57261" y="27376"/>
                  <a:pt x="74493" y="17880"/>
                </a:cubicBezTo>
                <a:cubicBezTo>
                  <a:pt x="97470" y="5219"/>
                  <a:pt x="122980" y="-693"/>
                  <a:pt x="148292" y="64"/>
                </a:cubicBezTo>
                <a:cubicBezTo>
                  <a:pt x="173603" y="822"/>
                  <a:pt x="198714" y="8247"/>
                  <a:pt x="220893" y="22259"/>
                </a:cubicBezTo>
                <a:cubicBezTo>
                  <a:pt x="261840" y="48130"/>
                  <a:pt x="286805" y="92672"/>
                  <a:pt x="287621" y="140576"/>
                </a:cubicBezTo>
                <a:lnTo>
                  <a:pt x="287972" y="140576"/>
                </a:lnTo>
                <a:lnTo>
                  <a:pt x="287972" y="752171"/>
                </a:lnTo>
                <a:lnTo>
                  <a:pt x="287091" y="752171"/>
                </a:lnTo>
                <a:cubicBezTo>
                  <a:pt x="287327" y="779980"/>
                  <a:pt x="272899" y="806109"/>
                  <a:pt x="248733" y="821844"/>
                </a:cubicBezTo>
                <a:cubicBezTo>
                  <a:pt x="221789" y="839389"/>
                  <a:pt x="187151" y="841125"/>
                  <a:pt x="158504" y="826368"/>
                </a:cubicBezTo>
                <a:cubicBezTo>
                  <a:pt x="134819" y="814168"/>
                  <a:pt x="118430" y="792350"/>
                  <a:pt x="116163" y="766892"/>
                </a:cubicBezTo>
                <a:lnTo>
                  <a:pt x="111480" y="734732"/>
                </a:lnTo>
                <a:lnTo>
                  <a:pt x="111480" y="300602"/>
                </a:lnTo>
                <a:cubicBezTo>
                  <a:pt x="111480" y="292074"/>
                  <a:pt x="114937" y="284352"/>
                  <a:pt x="120526" y="278763"/>
                </a:cubicBezTo>
                <a:cubicBezTo>
                  <a:pt x="126115" y="273174"/>
                  <a:pt x="133837" y="269717"/>
                  <a:pt x="142365" y="269717"/>
                </a:cubicBezTo>
                <a:cubicBezTo>
                  <a:pt x="159423" y="269717"/>
                  <a:pt x="173251" y="283545"/>
                  <a:pt x="173251" y="300602"/>
                </a:cubicBezTo>
                <a:lnTo>
                  <a:pt x="173251" y="751930"/>
                </a:lnTo>
                <a:cubicBezTo>
                  <a:pt x="173648" y="760601"/>
                  <a:pt x="179233" y="768379"/>
                  <a:pt x="187804" y="772291"/>
                </a:cubicBezTo>
                <a:cubicBezTo>
                  <a:pt x="196159" y="776105"/>
                  <a:pt x="206075" y="775650"/>
                  <a:pt x="213975" y="771093"/>
                </a:cubicBezTo>
                <a:cubicBezTo>
                  <a:pt x="221241" y="766901"/>
                  <a:pt x="225775" y="759840"/>
                  <a:pt x="226208" y="752171"/>
                </a:cubicBezTo>
                <a:lnTo>
                  <a:pt x="226201" y="752171"/>
                </a:lnTo>
                <a:lnTo>
                  <a:pt x="226201" y="148909"/>
                </a:lnTo>
                <a:lnTo>
                  <a:pt x="225816" y="148886"/>
                </a:lnTo>
                <a:cubicBezTo>
                  <a:pt x="227602" y="119067"/>
                  <a:pt x="213026" y="90638"/>
                  <a:pt x="187772" y="74682"/>
                </a:cubicBezTo>
                <a:cubicBezTo>
                  <a:pt x="162518" y="58727"/>
                  <a:pt x="130584" y="57771"/>
                  <a:pt x="104421" y="72189"/>
                </a:cubicBezTo>
                <a:cubicBezTo>
                  <a:pt x="78258" y="86606"/>
                  <a:pt x="62009" y="114114"/>
                  <a:pt x="62009" y="143986"/>
                </a:cubicBezTo>
                <a:lnTo>
                  <a:pt x="61771" y="143986"/>
                </a:lnTo>
                <a:lnTo>
                  <a:pt x="61771" y="393381"/>
                </a:lnTo>
                <a:lnTo>
                  <a:pt x="58623" y="371761"/>
                </a:lnTo>
                <a:lnTo>
                  <a:pt x="0" y="450367"/>
                </a:lnTo>
                <a:lnTo>
                  <a:pt x="0" y="132171"/>
                </a:lnTo>
                <a:lnTo>
                  <a:pt x="999" y="132171"/>
                </a:lnTo>
                <a:cubicBezTo>
                  <a:pt x="2830" y="103721"/>
                  <a:pt x="13525" y="76996"/>
                  <a:pt x="30729" y="5507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70102C-F4B2-4EE2-82A4-DFB59B0ECD1A}"/>
              </a:ext>
            </a:extLst>
          </p:cNvPr>
          <p:cNvSpPr/>
          <p:nvPr/>
        </p:nvSpPr>
        <p:spPr>
          <a:xfrm>
            <a:off x="731525" y="323560"/>
            <a:ext cx="10874326" cy="12708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id-ID" altLang="ko-KR" sz="4800" b="1" dirty="0">
                <a:solidFill>
                  <a:schemeClr val="tx1"/>
                </a:solidFill>
              </a:rPr>
              <a:t>Bahasa Tulisan Teks Fiksi</a:t>
            </a:r>
          </a:p>
          <a:p>
            <a:pPr algn="ctr"/>
            <a:endParaRPr lang="ko-KR" alt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F36EBB6F-BB4D-474E-B817-7CEB71D3A263}"/>
              </a:ext>
            </a:extLst>
          </p:cNvPr>
          <p:cNvSpPr/>
          <p:nvPr/>
        </p:nvSpPr>
        <p:spPr>
          <a:xfrm>
            <a:off x="0" y="5936155"/>
            <a:ext cx="3304977" cy="10379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DF8C064-88C3-4247-BAC2-07A5C7AEE1D3}"/>
              </a:ext>
            </a:extLst>
          </p:cNvPr>
          <p:cNvSpPr/>
          <p:nvPr/>
        </p:nvSpPr>
        <p:spPr>
          <a:xfrm>
            <a:off x="3230687" y="4913220"/>
            <a:ext cx="1963021" cy="20608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E6177E9-A269-4F03-BC51-7486BD994869}"/>
              </a:ext>
            </a:extLst>
          </p:cNvPr>
          <p:cNvSpPr/>
          <p:nvPr/>
        </p:nvSpPr>
        <p:spPr>
          <a:xfrm>
            <a:off x="5193711" y="5603500"/>
            <a:ext cx="1868627" cy="13706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23897B-6A56-4FE1-A124-A351BDA1E998}"/>
              </a:ext>
            </a:extLst>
          </p:cNvPr>
          <p:cNvSpPr/>
          <p:nvPr/>
        </p:nvSpPr>
        <p:spPr>
          <a:xfrm>
            <a:off x="7046655" y="4786802"/>
            <a:ext cx="1936752" cy="21873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7703306-3631-4C96-AFDC-B1D762BA5E6C}"/>
              </a:ext>
            </a:extLst>
          </p:cNvPr>
          <p:cNvSpPr/>
          <p:nvPr/>
        </p:nvSpPr>
        <p:spPr>
          <a:xfrm>
            <a:off x="8899600" y="5524548"/>
            <a:ext cx="3304977" cy="14656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42F4E92-CA85-4078-8FDC-0ED6D10479B6}"/>
              </a:ext>
            </a:extLst>
          </p:cNvPr>
          <p:cNvSpPr/>
          <p:nvPr/>
        </p:nvSpPr>
        <p:spPr>
          <a:xfrm>
            <a:off x="-5526" y="4786801"/>
            <a:ext cx="12197526" cy="2187311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3" name="그룹 9">
            <a:extLst>
              <a:ext uri="{FF2B5EF4-FFF2-40B4-BE49-F238E27FC236}">
                <a16:creationId xmlns:a16="http://schemas.microsoft.com/office/drawing/2014/main" id="{10EBD058-69D5-45B8-AACE-9AF87971EDAE}"/>
              </a:ext>
            </a:extLst>
          </p:cNvPr>
          <p:cNvGrpSpPr/>
          <p:nvPr/>
        </p:nvGrpSpPr>
        <p:grpSpPr>
          <a:xfrm>
            <a:off x="7167324" y="3695898"/>
            <a:ext cx="1631459" cy="909884"/>
            <a:chOff x="7205148" y="3645024"/>
            <a:chExt cx="1711631" cy="954597"/>
          </a:xfrm>
        </p:grpSpPr>
        <p:sp>
          <p:nvSpPr>
            <p:cNvPr id="4" name="Rectangle 74">
              <a:extLst>
                <a:ext uri="{FF2B5EF4-FFF2-40B4-BE49-F238E27FC236}">
                  <a16:creationId xmlns:a16="http://schemas.microsoft.com/office/drawing/2014/main" id="{609757A3-6E89-450D-8DB7-41DFBE26C4E6}"/>
                </a:ext>
              </a:extLst>
            </p:cNvPr>
            <p:cNvSpPr/>
            <p:nvPr/>
          </p:nvSpPr>
          <p:spPr>
            <a:xfrm flipH="1">
              <a:off x="7210998" y="4389320"/>
              <a:ext cx="1699930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6209FA6-C901-4BC2-BC61-B8E97125AAAC}"/>
                </a:ext>
              </a:extLst>
            </p:cNvPr>
            <p:cNvSpPr/>
            <p:nvPr/>
          </p:nvSpPr>
          <p:spPr>
            <a:xfrm flipH="1">
              <a:off x="7205148" y="4121909"/>
              <a:ext cx="1711631" cy="211748"/>
            </a:xfrm>
            <a:prstGeom prst="rect">
              <a:avLst/>
            </a:pr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ectangle 94">
              <a:extLst>
                <a:ext uri="{FF2B5EF4-FFF2-40B4-BE49-F238E27FC236}">
                  <a16:creationId xmlns:a16="http://schemas.microsoft.com/office/drawing/2014/main" id="{761E6AE8-7E19-4AC7-B89D-CBB3ED191843}"/>
                </a:ext>
              </a:extLst>
            </p:cNvPr>
            <p:cNvSpPr/>
            <p:nvPr/>
          </p:nvSpPr>
          <p:spPr>
            <a:xfrm flipH="1">
              <a:off x="7338190" y="3887414"/>
              <a:ext cx="1445547" cy="17883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289124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289124" y="667240"/>
                  </a:lnTo>
                  <a:close/>
                  <a:moveTo>
                    <a:pt x="629207" y="0"/>
                  </a:moveTo>
                  <a:lnTo>
                    <a:pt x="478456" y="0"/>
                  </a:lnTo>
                  <a:lnTo>
                    <a:pt x="478456" y="667240"/>
                  </a:lnTo>
                  <a:lnTo>
                    <a:pt x="629207" y="667240"/>
                  </a:lnTo>
                  <a:close/>
                  <a:moveTo>
                    <a:pt x="5393520" y="0"/>
                  </a:moveTo>
                  <a:lnTo>
                    <a:pt x="818539" y="0"/>
                  </a:lnTo>
                  <a:lnTo>
                    <a:pt x="818539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" name="Rectangle 97">
              <a:extLst>
                <a:ext uri="{FF2B5EF4-FFF2-40B4-BE49-F238E27FC236}">
                  <a16:creationId xmlns:a16="http://schemas.microsoft.com/office/drawing/2014/main" id="{2406A8AD-E863-49E6-8455-CEEFE6F234D5}"/>
                </a:ext>
              </a:extLst>
            </p:cNvPr>
            <p:cNvSpPr/>
            <p:nvPr/>
          </p:nvSpPr>
          <p:spPr>
            <a:xfrm flipH="1">
              <a:off x="7306278" y="3645024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8" name="그룹 5">
            <a:extLst>
              <a:ext uri="{FF2B5EF4-FFF2-40B4-BE49-F238E27FC236}">
                <a16:creationId xmlns:a16="http://schemas.microsoft.com/office/drawing/2014/main" id="{4492DCF8-BF94-4243-AE22-03EF6B774712}"/>
              </a:ext>
            </a:extLst>
          </p:cNvPr>
          <p:cNvGrpSpPr/>
          <p:nvPr/>
        </p:nvGrpSpPr>
        <p:grpSpPr>
          <a:xfrm>
            <a:off x="3461326" y="3900878"/>
            <a:ext cx="1420106" cy="839859"/>
            <a:chOff x="3428700" y="3933599"/>
            <a:chExt cx="1489892" cy="881131"/>
          </a:xfrm>
        </p:grpSpPr>
        <p:sp>
          <p:nvSpPr>
            <p:cNvPr id="19" name="Round Same Side Corner Rectangle 51">
              <a:extLst>
                <a:ext uri="{FF2B5EF4-FFF2-40B4-BE49-F238E27FC236}">
                  <a16:creationId xmlns:a16="http://schemas.microsoft.com/office/drawing/2014/main" id="{110531DF-CA70-4ACB-A713-25950AE7706D}"/>
                </a:ext>
              </a:extLst>
            </p:cNvPr>
            <p:cNvSpPr/>
            <p:nvPr/>
          </p:nvSpPr>
          <p:spPr>
            <a:xfrm rot="5400000" flipH="1">
              <a:off x="4056583" y="3629219"/>
              <a:ext cx="234126" cy="1489892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0" name="Round Same Side Corner Rectangle 51">
              <a:extLst>
                <a:ext uri="{FF2B5EF4-FFF2-40B4-BE49-F238E27FC236}">
                  <a16:creationId xmlns:a16="http://schemas.microsoft.com/office/drawing/2014/main" id="{1F154268-C7E9-473F-9891-FBC577852780}"/>
                </a:ext>
              </a:extLst>
            </p:cNvPr>
            <p:cNvSpPr/>
            <p:nvPr/>
          </p:nvSpPr>
          <p:spPr>
            <a:xfrm rot="16200000" flipH="1">
              <a:off x="4063113" y="4000802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1" name="Round Same Side Corner Rectangle 51">
              <a:extLst>
                <a:ext uri="{FF2B5EF4-FFF2-40B4-BE49-F238E27FC236}">
                  <a16:creationId xmlns:a16="http://schemas.microsoft.com/office/drawing/2014/main" id="{10D41C5A-BDFA-4588-AC08-7C21A88E7F7D}"/>
                </a:ext>
              </a:extLst>
            </p:cNvPr>
            <p:cNvSpPr/>
            <p:nvPr/>
          </p:nvSpPr>
          <p:spPr>
            <a:xfrm rot="16200000" flipH="1">
              <a:off x="4063113" y="3340738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</p:grpSp>
      <p:grpSp>
        <p:nvGrpSpPr>
          <p:cNvPr id="18" name="그룹 8">
            <a:extLst>
              <a:ext uri="{FF2B5EF4-FFF2-40B4-BE49-F238E27FC236}">
                <a16:creationId xmlns:a16="http://schemas.microsoft.com/office/drawing/2014/main" id="{A5517426-6BBB-4081-9837-96CAA0FB4D98}"/>
              </a:ext>
            </a:extLst>
          </p:cNvPr>
          <p:cNvGrpSpPr/>
          <p:nvPr/>
        </p:nvGrpSpPr>
        <p:grpSpPr>
          <a:xfrm>
            <a:off x="9239034" y="3786492"/>
            <a:ext cx="1462649" cy="1612625"/>
            <a:chOff x="9215137" y="3720865"/>
            <a:chExt cx="1534525" cy="1691872"/>
          </a:xfrm>
        </p:grpSpPr>
        <p:sp>
          <p:nvSpPr>
            <p:cNvPr id="23" name="Rectangle 52">
              <a:extLst>
                <a:ext uri="{FF2B5EF4-FFF2-40B4-BE49-F238E27FC236}">
                  <a16:creationId xmlns:a16="http://schemas.microsoft.com/office/drawing/2014/main" id="{2FB4C28F-2C8D-4DFE-97F3-73D2016498F0}"/>
                </a:ext>
              </a:extLst>
            </p:cNvPr>
            <p:cNvSpPr/>
            <p:nvPr/>
          </p:nvSpPr>
          <p:spPr>
            <a:xfrm rot="16200000" flipH="1" flipV="1">
              <a:off x="8544278" y="4528080"/>
              <a:ext cx="1555516" cy="213797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5393520" y="0"/>
                  </a:moveTo>
                  <a:lnTo>
                    <a:pt x="1875109" y="0"/>
                  </a:lnTo>
                  <a:lnTo>
                    <a:pt x="1875109" y="658575"/>
                  </a:lnTo>
                  <a:lnTo>
                    <a:pt x="1782911" y="658575"/>
                  </a:lnTo>
                  <a:lnTo>
                    <a:pt x="1782911" y="0"/>
                  </a:lnTo>
                  <a:lnTo>
                    <a:pt x="1642284" y="0"/>
                  </a:lnTo>
                  <a:lnTo>
                    <a:pt x="1642284" y="658575"/>
                  </a:lnTo>
                  <a:lnTo>
                    <a:pt x="1550085" y="658575"/>
                  </a:lnTo>
                  <a:lnTo>
                    <a:pt x="1550085" y="0"/>
                  </a:lnTo>
                  <a:lnTo>
                    <a:pt x="1409458" y="0"/>
                  </a:lnTo>
                  <a:lnTo>
                    <a:pt x="1409458" y="658575"/>
                  </a:lnTo>
                  <a:lnTo>
                    <a:pt x="1317259" y="658575"/>
                  </a:lnTo>
                  <a:lnTo>
                    <a:pt x="1317259" y="0"/>
                  </a:lnTo>
                  <a:lnTo>
                    <a:pt x="1176632" y="0"/>
                  </a:lnTo>
                  <a:lnTo>
                    <a:pt x="1176632" y="658575"/>
                  </a:lnTo>
                  <a:lnTo>
                    <a:pt x="1084434" y="658575"/>
                  </a:lnTo>
                  <a:lnTo>
                    <a:pt x="1084434" y="0"/>
                  </a:lnTo>
                  <a:lnTo>
                    <a:pt x="943806" y="0"/>
                  </a:lnTo>
                  <a:lnTo>
                    <a:pt x="943806" y="658575"/>
                  </a:lnTo>
                  <a:lnTo>
                    <a:pt x="851608" y="658575"/>
                  </a:lnTo>
                  <a:lnTo>
                    <a:pt x="851608" y="0"/>
                  </a:lnTo>
                  <a:lnTo>
                    <a:pt x="710981" y="0"/>
                  </a:lnTo>
                  <a:lnTo>
                    <a:pt x="710981" y="658575"/>
                  </a:lnTo>
                  <a:lnTo>
                    <a:pt x="618782" y="658575"/>
                  </a:lnTo>
                  <a:lnTo>
                    <a:pt x="618782" y="0"/>
                  </a:lnTo>
                  <a:lnTo>
                    <a:pt x="478155" y="0"/>
                  </a:lnTo>
                  <a:lnTo>
                    <a:pt x="478155" y="658575"/>
                  </a:lnTo>
                  <a:lnTo>
                    <a:pt x="385957" y="658575"/>
                  </a:lnTo>
                  <a:lnTo>
                    <a:pt x="385957" y="0"/>
                  </a:lnTo>
                  <a:lnTo>
                    <a:pt x="245332" y="0"/>
                  </a:lnTo>
                  <a:lnTo>
                    <a:pt x="245332" y="658575"/>
                  </a:lnTo>
                  <a:lnTo>
                    <a:pt x="153133" y="658575"/>
                  </a:lnTo>
                  <a:lnTo>
                    <a:pt x="153133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" name="Rectangle 98">
              <a:extLst>
                <a:ext uri="{FF2B5EF4-FFF2-40B4-BE49-F238E27FC236}">
                  <a16:creationId xmlns:a16="http://schemas.microsoft.com/office/drawing/2014/main" id="{C2AC1AD9-9C85-424B-930C-26BCAF2C51CC}"/>
                </a:ext>
              </a:extLst>
            </p:cNvPr>
            <p:cNvSpPr/>
            <p:nvPr/>
          </p:nvSpPr>
          <p:spPr>
            <a:xfrm rot="5400000" flipH="1">
              <a:off x="8810372" y="4499101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" name="Rectangle 112">
              <a:extLst>
                <a:ext uri="{FF2B5EF4-FFF2-40B4-BE49-F238E27FC236}">
                  <a16:creationId xmlns:a16="http://schemas.microsoft.com/office/drawing/2014/main" id="{0AE2910E-2858-4015-981D-424B2F96C1C5}"/>
                </a:ext>
              </a:extLst>
            </p:cNvPr>
            <p:cNvSpPr/>
            <p:nvPr/>
          </p:nvSpPr>
          <p:spPr>
            <a:xfrm rot="5400000" flipH="1">
              <a:off x="9068612" y="4450531"/>
              <a:ext cx="1691872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" name="Rectangle 131">
              <a:extLst>
                <a:ext uri="{FF2B5EF4-FFF2-40B4-BE49-F238E27FC236}">
                  <a16:creationId xmlns:a16="http://schemas.microsoft.com/office/drawing/2014/main" id="{B68AD7F0-6DAE-4BCF-B323-23A0C1EADAD8}"/>
                </a:ext>
              </a:extLst>
            </p:cNvPr>
            <p:cNvSpPr/>
            <p:nvPr/>
          </p:nvSpPr>
          <p:spPr>
            <a:xfrm rot="5400000" flipH="1">
              <a:off x="9709091" y="4656737"/>
              <a:ext cx="1152000" cy="360000"/>
            </a:xfrm>
            <a:custGeom>
              <a:avLst/>
              <a:gdLst/>
              <a:ahLst/>
              <a:cxnLst/>
              <a:rect l="l" t="t" r="r" b="b"/>
              <a:pathLst>
                <a:path w="1152000" h="360000">
                  <a:moveTo>
                    <a:pt x="773299" y="360000"/>
                  </a:moveTo>
                  <a:lnTo>
                    <a:pt x="773299" y="0"/>
                  </a:lnTo>
                  <a:lnTo>
                    <a:pt x="0" y="0"/>
                  </a:lnTo>
                  <a:lnTo>
                    <a:pt x="0" y="360000"/>
                  </a:lnTo>
                  <a:close/>
                  <a:moveTo>
                    <a:pt x="929520" y="360000"/>
                  </a:moveTo>
                  <a:lnTo>
                    <a:pt x="929520" y="0"/>
                  </a:lnTo>
                  <a:lnTo>
                    <a:pt x="863339" y="0"/>
                  </a:lnTo>
                  <a:lnTo>
                    <a:pt x="863339" y="360000"/>
                  </a:lnTo>
                  <a:close/>
                  <a:moveTo>
                    <a:pt x="1152000" y="360000"/>
                  </a:moveTo>
                  <a:lnTo>
                    <a:pt x="1152000" y="0"/>
                  </a:lnTo>
                  <a:lnTo>
                    <a:pt x="1019560" y="0"/>
                  </a:lnTo>
                  <a:lnTo>
                    <a:pt x="1019560" y="36000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" name="Rectangle 74">
              <a:extLst>
                <a:ext uri="{FF2B5EF4-FFF2-40B4-BE49-F238E27FC236}">
                  <a16:creationId xmlns:a16="http://schemas.microsoft.com/office/drawing/2014/main" id="{0FCC6DAB-3044-43CE-9D2D-2DE329023C41}"/>
                </a:ext>
              </a:extLst>
            </p:cNvPr>
            <p:cNvSpPr/>
            <p:nvPr/>
          </p:nvSpPr>
          <p:spPr>
            <a:xfrm rot="5400000" flipH="1">
              <a:off x="9879474" y="4542548"/>
              <a:ext cx="1530076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D7679D34-93CD-437F-BC89-AE6EF9C30BDC}"/>
              </a:ext>
            </a:extLst>
          </p:cNvPr>
          <p:cNvSpPr/>
          <p:nvPr/>
        </p:nvSpPr>
        <p:spPr>
          <a:xfrm>
            <a:off x="1962898" y="1643620"/>
            <a:ext cx="617717" cy="617717"/>
          </a:xfrm>
          <a:prstGeom prst="ellipse">
            <a:avLst/>
          </a:prstGeom>
          <a:solidFill>
            <a:schemeClr val="accent1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B46D680-31FB-4A80-89D1-ECA152BFFA44}"/>
              </a:ext>
            </a:extLst>
          </p:cNvPr>
          <p:cNvSpPr/>
          <p:nvPr/>
        </p:nvSpPr>
        <p:spPr>
          <a:xfrm>
            <a:off x="3883762" y="1643620"/>
            <a:ext cx="617717" cy="617717"/>
          </a:xfrm>
          <a:prstGeom prst="ellipse">
            <a:avLst/>
          </a:prstGeom>
          <a:solidFill>
            <a:schemeClr val="accent2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278C04-E2A2-4692-832A-567B37D31D9F}"/>
              </a:ext>
            </a:extLst>
          </p:cNvPr>
          <p:cNvSpPr/>
          <p:nvPr/>
        </p:nvSpPr>
        <p:spPr>
          <a:xfrm>
            <a:off x="7725488" y="1643620"/>
            <a:ext cx="617717" cy="617717"/>
          </a:xfrm>
          <a:prstGeom prst="ellipse">
            <a:avLst/>
          </a:prstGeom>
          <a:solidFill>
            <a:schemeClr val="accent4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9C28B09-1FE0-40D9-9838-430ED6F5509A}"/>
              </a:ext>
            </a:extLst>
          </p:cNvPr>
          <p:cNvSpPr/>
          <p:nvPr/>
        </p:nvSpPr>
        <p:spPr>
          <a:xfrm>
            <a:off x="9646352" y="1634207"/>
            <a:ext cx="617717" cy="617717"/>
          </a:xfrm>
          <a:prstGeom prst="ellipse">
            <a:avLst/>
          </a:prstGeom>
          <a:solidFill>
            <a:schemeClr val="accent5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49F26C5-097B-4E1E-8636-E84156969F28}"/>
              </a:ext>
            </a:extLst>
          </p:cNvPr>
          <p:cNvSpPr txBox="1"/>
          <p:nvPr/>
        </p:nvSpPr>
        <p:spPr>
          <a:xfrm>
            <a:off x="1502546" y="2713820"/>
            <a:ext cx="1496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 err="1">
                <a:cs typeface="Arial" pitchFamily="34" charset="0"/>
              </a:rPr>
              <a:t>Tema</a:t>
            </a:r>
            <a:endParaRPr lang="en-US" altLang="ko-KR" sz="4000" b="1" dirty="0"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AFDDE4B-F44E-4EF4-B575-17A2D5CBEED7}"/>
              </a:ext>
            </a:extLst>
          </p:cNvPr>
          <p:cNvSpPr txBox="1"/>
          <p:nvPr/>
        </p:nvSpPr>
        <p:spPr>
          <a:xfrm>
            <a:off x="3057644" y="2648505"/>
            <a:ext cx="23373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b="1" dirty="0" err="1">
                <a:cs typeface="Arial" pitchFamily="34" charset="0"/>
              </a:rPr>
              <a:t>Perwatakan</a:t>
            </a:r>
            <a:endParaRPr lang="en-US" altLang="ko-KR" sz="3000" b="1" dirty="0"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BA0744-B223-4C96-9F07-F4ED538979A0}"/>
              </a:ext>
            </a:extLst>
          </p:cNvPr>
          <p:cNvSpPr txBox="1"/>
          <p:nvPr/>
        </p:nvSpPr>
        <p:spPr>
          <a:xfrm>
            <a:off x="7278199" y="2570128"/>
            <a:ext cx="1496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 err="1">
                <a:cs typeface="Arial" pitchFamily="34" charset="0"/>
              </a:rPr>
              <a:t>Alur</a:t>
            </a:r>
            <a:endParaRPr lang="en-US" altLang="ko-KR" sz="4400" b="1" dirty="0"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C4FBD48-642E-48C2-A91E-ADE35D265BAE}"/>
              </a:ext>
            </a:extLst>
          </p:cNvPr>
          <p:cNvSpPr txBox="1"/>
          <p:nvPr/>
        </p:nvSpPr>
        <p:spPr>
          <a:xfrm>
            <a:off x="9199063" y="2439497"/>
            <a:ext cx="14962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err="1">
                <a:cs typeface="Arial" pitchFamily="34" charset="0"/>
              </a:rPr>
              <a:t>Latar</a:t>
            </a:r>
            <a:r>
              <a:rPr lang="en-US" altLang="ko-KR" sz="2800" b="1" dirty="0">
                <a:cs typeface="Arial" pitchFamily="34" charset="0"/>
              </a:rPr>
              <a:t> </a:t>
            </a:r>
            <a:r>
              <a:rPr lang="en-US" altLang="ko-KR" sz="2800" b="1" dirty="0" err="1">
                <a:cs typeface="Arial" pitchFamily="34" charset="0"/>
              </a:rPr>
              <a:t>dan</a:t>
            </a:r>
            <a:r>
              <a:rPr lang="en-US" altLang="ko-KR" sz="2800" b="1" dirty="0">
                <a:cs typeface="Arial" pitchFamily="34" charset="0"/>
              </a:rPr>
              <a:t> </a:t>
            </a:r>
            <a:r>
              <a:rPr lang="en-US" altLang="ko-KR" sz="2800" b="1" dirty="0" err="1">
                <a:cs typeface="Arial" pitchFamily="34" charset="0"/>
              </a:rPr>
              <a:t>Amanat</a:t>
            </a:r>
            <a:endParaRPr lang="en-US" altLang="ko-KR" sz="2800" b="1" dirty="0">
              <a:cs typeface="Arial" pitchFamily="34" charset="0"/>
            </a:endParaRPr>
          </a:p>
        </p:txBody>
      </p:sp>
      <p:grpSp>
        <p:nvGrpSpPr>
          <p:cNvPr id="50" name="그룹 6">
            <a:extLst>
              <a:ext uri="{FF2B5EF4-FFF2-40B4-BE49-F238E27FC236}">
                <a16:creationId xmlns:a16="http://schemas.microsoft.com/office/drawing/2014/main" id="{6472BACF-687B-43EF-95B9-21CEEB1D8779}"/>
              </a:ext>
            </a:extLst>
          </p:cNvPr>
          <p:cNvGrpSpPr/>
          <p:nvPr/>
        </p:nvGrpSpPr>
        <p:grpSpPr>
          <a:xfrm>
            <a:off x="1634405" y="3873599"/>
            <a:ext cx="1302937" cy="1791643"/>
            <a:chOff x="1610121" y="3918427"/>
            <a:chExt cx="1366965" cy="1879687"/>
          </a:xfrm>
        </p:grpSpPr>
        <p:sp>
          <p:nvSpPr>
            <p:cNvPr id="54" name="Rectangle 39">
              <a:extLst>
                <a:ext uri="{FF2B5EF4-FFF2-40B4-BE49-F238E27FC236}">
                  <a16:creationId xmlns:a16="http://schemas.microsoft.com/office/drawing/2014/main" id="{B356205E-C6E1-4EB9-B8D3-DDB3DF4C44C0}"/>
                </a:ext>
              </a:extLst>
            </p:cNvPr>
            <p:cNvSpPr/>
            <p:nvPr/>
          </p:nvSpPr>
          <p:spPr>
            <a:xfrm rot="5400000" flipV="1">
              <a:off x="2028967" y="4849995"/>
              <a:ext cx="1687478" cy="208760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42528" y="261481"/>
                  </a:moveTo>
                  <a:lnTo>
                    <a:pt x="4942528" y="389369"/>
                  </a:lnTo>
                  <a:lnTo>
                    <a:pt x="5081536" y="389369"/>
                  </a:lnTo>
                  <a:lnTo>
                    <a:pt x="5081536" y="261481"/>
                  </a:lnTo>
                  <a:close/>
                  <a:moveTo>
                    <a:pt x="4692028" y="261481"/>
                  </a:moveTo>
                  <a:lnTo>
                    <a:pt x="4692028" y="389369"/>
                  </a:lnTo>
                  <a:lnTo>
                    <a:pt x="4831036" y="389369"/>
                  </a:lnTo>
                  <a:lnTo>
                    <a:pt x="4831036" y="261481"/>
                  </a:lnTo>
                  <a:close/>
                  <a:moveTo>
                    <a:pt x="4441519" y="261481"/>
                  </a:moveTo>
                  <a:lnTo>
                    <a:pt x="4441519" y="389369"/>
                  </a:lnTo>
                  <a:lnTo>
                    <a:pt x="4580527" y="389369"/>
                  </a:lnTo>
                  <a:lnTo>
                    <a:pt x="4580527" y="261481"/>
                  </a:lnTo>
                  <a:close/>
                  <a:moveTo>
                    <a:pt x="4191008" y="261481"/>
                  </a:moveTo>
                  <a:lnTo>
                    <a:pt x="4191008" y="389369"/>
                  </a:lnTo>
                  <a:lnTo>
                    <a:pt x="4330016" y="389369"/>
                  </a:lnTo>
                  <a:lnTo>
                    <a:pt x="4330016" y="261481"/>
                  </a:lnTo>
                  <a:close/>
                  <a:moveTo>
                    <a:pt x="0" y="0"/>
                  </a:moveTo>
                  <a:lnTo>
                    <a:pt x="570675" y="0"/>
                  </a:lnTo>
                  <a:lnTo>
                    <a:pt x="570675" y="658575"/>
                  </a:lnTo>
                  <a:lnTo>
                    <a:pt x="654080" y="658575"/>
                  </a:lnTo>
                  <a:lnTo>
                    <a:pt x="654080" y="0"/>
                  </a:lnTo>
                  <a:lnTo>
                    <a:pt x="784765" y="0"/>
                  </a:lnTo>
                  <a:lnTo>
                    <a:pt x="784765" y="658575"/>
                  </a:lnTo>
                  <a:lnTo>
                    <a:pt x="868170" y="658575"/>
                  </a:lnTo>
                  <a:lnTo>
                    <a:pt x="868170" y="0"/>
                  </a:lnTo>
                  <a:lnTo>
                    <a:pt x="998854" y="0"/>
                  </a:lnTo>
                  <a:lnTo>
                    <a:pt x="998854" y="658575"/>
                  </a:lnTo>
                  <a:lnTo>
                    <a:pt x="1082259" y="658575"/>
                  </a:lnTo>
                  <a:lnTo>
                    <a:pt x="1082259" y="0"/>
                  </a:lnTo>
                  <a:lnTo>
                    <a:pt x="5393520" y="0"/>
                  </a:lnTo>
                  <a:lnTo>
                    <a:pt x="5393520" y="667240"/>
                  </a:lnTo>
                  <a:lnTo>
                    <a:pt x="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Rectangle 112">
              <a:extLst>
                <a:ext uri="{FF2B5EF4-FFF2-40B4-BE49-F238E27FC236}">
                  <a16:creationId xmlns:a16="http://schemas.microsoft.com/office/drawing/2014/main" id="{4683A30B-6E58-47A1-9F6B-7C808EA01040}"/>
                </a:ext>
              </a:extLst>
            </p:cNvPr>
            <p:cNvSpPr/>
            <p:nvPr/>
          </p:nvSpPr>
          <p:spPr>
            <a:xfrm rot="5400000" flipH="1">
              <a:off x="1636317" y="4742001"/>
              <a:ext cx="1879687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6" name="Rectangle 98">
              <a:extLst>
                <a:ext uri="{FF2B5EF4-FFF2-40B4-BE49-F238E27FC236}">
                  <a16:creationId xmlns:a16="http://schemas.microsoft.com/office/drawing/2014/main" id="{85BFFAE6-A36B-491D-A8B5-448C0572994D}"/>
                </a:ext>
              </a:extLst>
            </p:cNvPr>
            <p:cNvSpPr/>
            <p:nvPr/>
          </p:nvSpPr>
          <p:spPr>
            <a:xfrm rot="5400000" flipH="1">
              <a:off x="1381192" y="4795310"/>
              <a:ext cx="1784806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7" name="Rectangle 97">
              <a:extLst>
                <a:ext uri="{FF2B5EF4-FFF2-40B4-BE49-F238E27FC236}">
                  <a16:creationId xmlns:a16="http://schemas.microsoft.com/office/drawing/2014/main" id="{63CDEB51-072A-49BB-8CE3-CC38E7BD444B}"/>
                </a:ext>
              </a:extLst>
            </p:cNvPr>
            <p:cNvSpPr/>
            <p:nvPr/>
          </p:nvSpPr>
          <p:spPr>
            <a:xfrm rot="5400000" flipH="1">
              <a:off x="1239249" y="4950065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Rectangle 26">
              <a:extLst>
                <a:ext uri="{FF2B5EF4-FFF2-40B4-BE49-F238E27FC236}">
                  <a16:creationId xmlns:a16="http://schemas.microsoft.com/office/drawing/2014/main" id="{467D2D26-D940-447E-86EA-BCAB5F9F1755}"/>
                </a:ext>
              </a:extLst>
            </p:cNvPr>
            <p:cNvSpPr/>
            <p:nvPr/>
          </p:nvSpPr>
          <p:spPr>
            <a:xfrm rot="16200000" flipH="1" flipV="1">
              <a:off x="850239" y="4818315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53" name="그룹 7">
            <a:extLst>
              <a:ext uri="{FF2B5EF4-FFF2-40B4-BE49-F238E27FC236}">
                <a16:creationId xmlns:a16="http://schemas.microsoft.com/office/drawing/2014/main" id="{8501C90B-AEE6-4559-B68F-8A0D780CA70E}"/>
              </a:ext>
            </a:extLst>
          </p:cNvPr>
          <p:cNvGrpSpPr/>
          <p:nvPr/>
        </p:nvGrpSpPr>
        <p:grpSpPr>
          <a:xfrm>
            <a:off x="5375227" y="3689635"/>
            <a:ext cx="1421333" cy="1710163"/>
            <a:chOff x="5396046" y="3691673"/>
            <a:chExt cx="1491179" cy="1794202"/>
          </a:xfrm>
        </p:grpSpPr>
        <p:sp>
          <p:nvSpPr>
            <p:cNvPr id="60" name="Rectangle 26">
              <a:extLst>
                <a:ext uri="{FF2B5EF4-FFF2-40B4-BE49-F238E27FC236}">
                  <a16:creationId xmlns:a16="http://schemas.microsoft.com/office/drawing/2014/main" id="{89C1C263-33E9-413E-B931-E6D2C751DABF}"/>
                </a:ext>
              </a:extLst>
            </p:cNvPr>
            <p:cNvSpPr/>
            <p:nvPr/>
          </p:nvSpPr>
          <p:spPr>
            <a:xfrm rot="16200000" flipH="1" flipV="1">
              <a:off x="4636164" y="4505621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" name="Rectangle 98">
              <a:extLst>
                <a:ext uri="{FF2B5EF4-FFF2-40B4-BE49-F238E27FC236}">
                  <a16:creationId xmlns:a16="http://schemas.microsoft.com/office/drawing/2014/main" id="{33657A14-7B14-4701-B910-416B55714F32}"/>
                </a:ext>
              </a:extLst>
            </p:cNvPr>
            <p:cNvSpPr/>
            <p:nvPr/>
          </p:nvSpPr>
          <p:spPr>
            <a:xfrm rot="5400000" flipH="1">
              <a:off x="5154475" y="4524295"/>
              <a:ext cx="1694715" cy="20965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" name="Rectangle 110">
              <a:extLst>
                <a:ext uri="{FF2B5EF4-FFF2-40B4-BE49-F238E27FC236}">
                  <a16:creationId xmlns:a16="http://schemas.microsoft.com/office/drawing/2014/main" id="{CED23E9B-7BBE-40F2-A32A-A6125EAD4883}"/>
                </a:ext>
              </a:extLst>
            </p:cNvPr>
            <p:cNvSpPr/>
            <p:nvPr/>
          </p:nvSpPr>
          <p:spPr>
            <a:xfrm rot="5400000" flipH="1">
              <a:off x="5003815" y="4633711"/>
              <a:ext cx="1499976" cy="185564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160738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160738" y="667240"/>
                  </a:lnTo>
                  <a:close/>
                  <a:moveTo>
                    <a:pt x="374828" y="0"/>
                  </a:moveTo>
                  <a:lnTo>
                    <a:pt x="244143" y="0"/>
                  </a:lnTo>
                  <a:lnTo>
                    <a:pt x="244143" y="667240"/>
                  </a:lnTo>
                  <a:lnTo>
                    <a:pt x="374828" y="667240"/>
                  </a:lnTo>
                  <a:close/>
                  <a:moveTo>
                    <a:pt x="588917" y="0"/>
                  </a:moveTo>
                  <a:lnTo>
                    <a:pt x="458233" y="0"/>
                  </a:lnTo>
                  <a:lnTo>
                    <a:pt x="458233" y="667240"/>
                  </a:lnTo>
                  <a:lnTo>
                    <a:pt x="588917" y="667240"/>
                  </a:lnTo>
                  <a:close/>
                  <a:moveTo>
                    <a:pt x="803007" y="0"/>
                  </a:moveTo>
                  <a:lnTo>
                    <a:pt x="672322" y="0"/>
                  </a:lnTo>
                  <a:lnTo>
                    <a:pt x="672322" y="667240"/>
                  </a:lnTo>
                  <a:lnTo>
                    <a:pt x="803007" y="667240"/>
                  </a:lnTo>
                  <a:close/>
                  <a:moveTo>
                    <a:pt x="5393520" y="0"/>
                  </a:moveTo>
                  <a:lnTo>
                    <a:pt x="886412" y="0"/>
                  </a:lnTo>
                  <a:lnTo>
                    <a:pt x="886412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3" name="Rectangle 112">
              <a:extLst>
                <a:ext uri="{FF2B5EF4-FFF2-40B4-BE49-F238E27FC236}">
                  <a16:creationId xmlns:a16="http://schemas.microsoft.com/office/drawing/2014/main" id="{8BA40A52-7AB3-4A15-BFDC-09492DD8784E}"/>
                </a:ext>
              </a:extLst>
            </p:cNvPr>
            <p:cNvSpPr/>
            <p:nvPr/>
          </p:nvSpPr>
          <p:spPr>
            <a:xfrm rot="5400000" flipH="1">
              <a:off x="5375077" y="4473676"/>
              <a:ext cx="1784807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4" name="Rectangle 97">
              <a:extLst>
                <a:ext uri="{FF2B5EF4-FFF2-40B4-BE49-F238E27FC236}">
                  <a16:creationId xmlns:a16="http://schemas.microsoft.com/office/drawing/2014/main" id="{EECCEC1E-90D5-4F0C-9DDB-D03527858553}"/>
                </a:ext>
              </a:extLst>
            </p:cNvPr>
            <p:cNvSpPr/>
            <p:nvPr/>
          </p:nvSpPr>
          <p:spPr>
            <a:xfrm rot="5400000" flipH="1">
              <a:off x="5764657" y="4637827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5" name="Rectangle 98">
              <a:extLst>
                <a:ext uri="{FF2B5EF4-FFF2-40B4-BE49-F238E27FC236}">
                  <a16:creationId xmlns:a16="http://schemas.microsoft.com/office/drawing/2014/main" id="{7732B7F4-3D38-4419-AFEE-CED58BCABDFD}"/>
                </a:ext>
              </a:extLst>
            </p:cNvPr>
            <p:cNvSpPr/>
            <p:nvPr/>
          </p:nvSpPr>
          <p:spPr>
            <a:xfrm rot="5400000" flipH="1">
              <a:off x="5973589" y="4562844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59" name="그룹 4">
            <a:extLst>
              <a:ext uri="{FF2B5EF4-FFF2-40B4-BE49-F238E27FC236}">
                <a16:creationId xmlns:a16="http://schemas.microsoft.com/office/drawing/2014/main" id="{C31171A1-4761-4B27-8118-CA8C8CB4EDCF}"/>
              </a:ext>
            </a:extLst>
          </p:cNvPr>
          <p:cNvGrpSpPr/>
          <p:nvPr/>
        </p:nvGrpSpPr>
        <p:grpSpPr>
          <a:xfrm>
            <a:off x="-1" y="4723603"/>
            <a:ext cx="12192001" cy="1280156"/>
            <a:chOff x="-352257" y="4698535"/>
            <a:chExt cx="12791128" cy="1343064"/>
          </a:xfrm>
          <a:solidFill>
            <a:schemeClr val="accent2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C22C13B-6E06-4E95-8205-532C1356EAF7}"/>
                </a:ext>
              </a:extLst>
            </p:cNvPr>
            <p:cNvSpPr/>
            <p:nvPr/>
          </p:nvSpPr>
          <p:spPr>
            <a:xfrm rot="10800000">
              <a:off x="-352257" y="5856126"/>
              <a:ext cx="3411159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0034EB9-73C7-436C-A037-31F90EA71270}"/>
                </a:ext>
              </a:extLst>
            </p:cNvPr>
            <p:cNvSpPr/>
            <p:nvPr/>
          </p:nvSpPr>
          <p:spPr>
            <a:xfrm rot="5400000">
              <a:off x="2381167" y="5363862"/>
              <a:ext cx="1170002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22E66C6-1F18-4E02-8C95-A0A71495A94C}"/>
                </a:ext>
              </a:extLst>
            </p:cNvPr>
            <p:cNvSpPr/>
            <p:nvPr/>
          </p:nvSpPr>
          <p:spPr>
            <a:xfrm>
              <a:off x="2876393" y="4871592"/>
              <a:ext cx="2234297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3CCCF3C-9900-4FF7-9AC1-333C7FF363DA}"/>
                </a:ext>
              </a:extLst>
            </p:cNvPr>
            <p:cNvSpPr/>
            <p:nvPr/>
          </p:nvSpPr>
          <p:spPr>
            <a:xfrm rot="5400000">
              <a:off x="4596070" y="5209692"/>
              <a:ext cx="8437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D511140-1EDE-4B2B-B8A2-6E3E58FE7A87}"/>
                </a:ext>
              </a:extLst>
            </p:cNvPr>
            <p:cNvSpPr/>
            <p:nvPr/>
          </p:nvSpPr>
          <p:spPr>
            <a:xfrm>
              <a:off x="4922724" y="5538839"/>
              <a:ext cx="2188409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B25A1BC-3F7C-4897-96C2-EAB1E69F1CE5}"/>
                </a:ext>
              </a:extLst>
            </p:cNvPr>
            <p:cNvSpPr/>
            <p:nvPr/>
          </p:nvSpPr>
          <p:spPr>
            <a:xfrm rot="5400000">
              <a:off x="6548124" y="5119692"/>
              <a:ext cx="10237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5178150-5156-4758-AE0F-87341E1B6E20}"/>
                </a:ext>
              </a:extLst>
            </p:cNvPr>
            <p:cNvSpPr/>
            <p:nvPr/>
          </p:nvSpPr>
          <p:spPr>
            <a:xfrm>
              <a:off x="6967270" y="4698995"/>
              <a:ext cx="20878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75747FF-1F49-405C-838F-EC6EC9ADB74A}"/>
                </a:ext>
              </a:extLst>
            </p:cNvPr>
            <p:cNvSpPr/>
            <p:nvPr/>
          </p:nvSpPr>
          <p:spPr>
            <a:xfrm rot="5400000">
              <a:off x="8647195" y="5073799"/>
              <a:ext cx="936000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6C95471-3BB2-4DA5-9010-F9FDD34BDBA3}"/>
                </a:ext>
              </a:extLst>
            </p:cNvPr>
            <p:cNvSpPr/>
            <p:nvPr/>
          </p:nvSpPr>
          <p:spPr>
            <a:xfrm>
              <a:off x="9022459" y="5538839"/>
              <a:ext cx="3416412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sp>
        <p:nvSpPr>
          <p:cNvPr id="77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7889966" y="1805430"/>
            <a:ext cx="301242" cy="29769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3997234" y="1807866"/>
            <a:ext cx="381405" cy="28219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9747837" y="1714174"/>
            <a:ext cx="397272" cy="380619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2103119" y="1764842"/>
            <a:ext cx="312803" cy="390530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870102C-F4B2-4EE2-82A4-DFB59B0ECD1A}"/>
              </a:ext>
            </a:extLst>
          </p:cNvPr>
          <p:cNvSpPr/>
          <p:nvPr/>
        </p:nvSpPr>
        <p:spPr>
          <a:xfrm>
            <a:off x="627021" y="219058"/>
            <a:ext cx="10874326" cy="12708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id-ID" altLang="ko-KR" sz="4800" b="1" dirty="0">
                <a:solidFill>
                  <a:schemeClr val="tx1"/>
                </a:solidFill>
              </a:rPr>
              <a:t>Unsur-Unsur Teks Fiksi</a:t>
            </a:r>
          </a:p>
          <a:p>
            <a:pPr algn="ctr"/>
            <a:endParaRPr lang="ko-KR" alt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2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F36EBB6F-BB4D-474E-B817-7CEB71D3A263}"/>
              </a:ext>
            </a:extLst>
          </p:cNvPr>
          <p:cNvSpPr/>
          <p:nvPr/>
        </p:nvSpPr>
        <p:spPr>
          <a:xfrm>
            <a:off x="0" y="5936155"/>
            <a:ext cx="3304977" cy="10379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DF8C064-88C3-4247-BAC2-07A5C7AEE1D3}"/>
              </a:ext>
            </a:extLst>
          </p:cNvPr>
          <p:cNvSpPr/>
          <p:nvPr/>
        </p:nvSpPr>
        <p:spPr>
          <a:xfrm>
            <a:off x="3230687" y="4913220"/>
            <a:ext cx="1963021" cy="20608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E6177E9-A269-4F03-BC51-7486BD994869}"/>
              </a:ext>
            </a:extLst>
          </p:cNvPr>
          <p:cNvSpPr/>
          <p:nvPr/>
        </p:nvSpPr>
        <p:spPr>
          <a:xfrm>
            <a:off x="5193711" y="5603500"/>
            <a:ext cx="1868627" cy="13706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23897B-6A56-4FE1-A124-A351BDA1E998}"/>
              </a:ext>
            </a:extLst>
          </p:cNvPr>
          <p:cNvSpPr/>
          <p:nvPr/>
        </p:nvSpPr>
        <p:spPr>
          <a:xfrm>
            <a:off x="7046655" y="4786802"/>
            <a:ext cx="1936752" cy="21873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7703306-3631-4C96-AFDC-B1D762BA5E6C}"/>
              </a:ext>
            </a:extLst>
          </p:cNvPr>
          <p:cNvSpPr/>
          <p:nvPr/>
        </p:nvSpPr>
        <p:spPr>
          <a:xfrm>
            <a:off x="8899600" y="5524548"/>
            <a:ext cx="3304977" cy="14656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42F4E92-CA85-4078-8FDC-0ED6D10479B6}"/>
              </a:ext>
            </a:extLst>
          </p:cNvPr>
          <p:cNvSpPr/>
          <p:nvPr/>
        </p:nvSpPr>
        <p:spPr>
          <a:xfrm>
            <a:off x="-5526" y="4786801"/>
            <a:ext cx="12197526" cy="2187311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2" name="그룹 9">
            <a:extLst>
              <a:ext uri="{FF2B5EF4-FFF2-40B4-BE49-F238E27FC236}">
                <a16:creationId xmlns:a16="http://schemas.microsoft.com/office/drawing/2014/main" id="{10EBD058-69D5-45B8-AACE-9AF87971EDAE}"/>
              </a:ext>
            </a:extLst>
          </p:cNvPr>
          <p:cNvGrpSpPr/>
          <p:nvPr/>
        </p:nvGrpSpPr>
        <p:grpSpPr>
          <a:xfrm>
            <a:off x="7167324" y="3695898"/>
            <a:ext cx="1631459" cy="909884"/>
            <a:chOff x="7205148" y="3645024"/>
            <a:chExt cx="1711631" cy="954597"/>
          </a:xfrm>
        </p:grpSpPr>
        <p:sp>
          <p:nvSpPr>
            <p:cNvPr id="4" name="Rectangle 74">
              <a:extLst>
                <a:ext uri="{FF2B5EF4-FFF2-40B4-BE49-F238E27FC236}">
                  <a16:creationId xmlns:a16="http://schemas.microsoft.com/office/drawing/2014/main" id="{609757A3-6E89-450D-8DB7-41DFBE26C4E6}"/>
                </a:ext>
              </a:extLst>
            </p:cNvPr>
            <p:cNvSpPr/>
            <p:nvPr/>
          </p:nvSpPr>
          <p:spPr>
            <a:xfrm flipH="1">
              <a:off x="7210998" y="4389320"/>
              <a:ext cx="1699930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6209FA6-C901-4BC2-BC61-B8E97125AAAC}"/>
                </a:ext>
              </a:extLst>
            </p:cNvPr>
            <p:cNvSpPr/>
            <p:nvPr/>
          </p:nvSpPr>
          <p:spPr>
            <a:xfrm flipH="1">
              <a:off x="7205148" y="4121909"/>
              <a:ext cx="1711631" cy="211748"/>
            </a:xfrm>
            <a:prstGeom prst="rect">
              <a:avLst/>
            </a:pr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ectangle 94">
              <a:extLst>
                <a:ext uri="{FF2B5EF4-FFF2-40B4-BE49-F238E27FC236}">
                  <a16:creationId xmlns:a16="http://schemas.microsoft.com/office/drawing/2014/main" id="{761E6AE8-7E19-4AC7-B89D-CBB3ED191843}"/>
                </a:ext>
              </a:extLst>
            </p:cNvPr>
            <p:cNvSpPr/>
            <p:nvPr/>
          </p:nvSpPr>
          <p:spPr>
            <a:xfrm flipH="1">
              <a:off x="7338190" y="3887414"/>
              <a:ext cx="1445547" cy="17883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289124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289124" y="667240"/>
                  </a:lnTo>
                  <a:close/>
                  <a:moveTo>
                    <a:pt x="629207" y="0"/>
                  </a:moveTo>
                  <a:lnTo>
                    <a:pt x="478456" y="0"/>
                  </a:lnTo>
                  <a:lnTo>
                    <a:pt x="478456" y="667240"/>
                  </a:lnTo>
                  <a:lnTo>
                    <a:pt x="629207" y="667240"/>
                  </a:lnTo>
                  <a:close/>
                  <a:moveTo>
                    <a:pt x="5393520" y="0"/>
                  </a:moveTo>
                  <a:lnTo>
                    <a:pt x="818539" y="0"/>
                  </a:lnTo>
                  <a:lnTo>
                    <a:pt x="818539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7" name="Rectangle 97">
              <a:extLst>
                <a:ext uri="{FF2B5EF4-FFF2-40B4-BE49-F238E27FC236}">
                  <a16:creationId xmlns:a16="http://schemas.microsoft.com/office/drawing/2014/main" id="{2406A8AD-E863-49E6-8455-CEEFE6F234D5}"/>
                </a:ext>
              </a:extLst>
            </p:cNvPr>
            <p:cNvSpPr/>
            <p:nvPr/>
          </p:nvSpPr>
          <p:spPr>
            <a:xfrm flipH="1">
              <a:off x="7306278" y="3645024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" name="그룹 5">
            <a:extLst>
              <a:ext uri="{FF2B5EF4-FFF2-40B4-BE49-F238E27FC236}">
                <a16:creationId xmlns:a16="http://schemas.microsoft.com/office/drawing/2014/main" id="{4492DCF8-BF94-4243-AE22-03EF6B774712}"/>
              </a:ext>
            </a:extLst>
          </p:cNvPr>
          <p:cNvGrpSpPr/>
          <p:nvPr/>
        </p:nvGrpSpPr>
        <p:grpSpPr>
          <a:xfrm>
            <a:off x="3461326" y="3900878"/>
            <a:ext cx="1420106" cy="839859"/>
            <a:chOff x="3428700" y="3933599"/>
            <a:chExt cx="1489892" cy="881131"/>
          </a:xfrm>
        </p:grpSpPr>
        <p:sp>
          <p:nvSpPr>
            <p:cNvPr id="19" name="Round Same Side Corner Rectangle 51">
              <a:extLst>
                <a:ext uri="{FF2B5EF4-FFF2-40B4-BE49-F238E27FC236}">
                  <a16:creationId xmlns:a16="http://schemas.microsoft.com/office/drawing/2014/main" id="{110531DF-CA70-4ACB-A713-25950AE7706D}"/>
                </a:ext>
              </a:extLst>
            </p:cNvPr>
            <p:cNvSpPr/>
            <p:nvPr/>
          </p:nvSpPr>
          <p:spPr>
            <a:xfrm rot="5400000" flipH="1">
              <a:off x="4056583" y="3629219"/>
              <a:ext cx="234126" cy="1489892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0" name="Round Same Side Corner Rectangle 51">
              <a:extLst>
                <a:ext uri="{FF2B5EF4-FFF2-40B4-BE49-F238E27FC236}">
                  <a16:creationId xmlns:a16="http://schemas.microsoft.com/office/drawing/2014/main" id="{1F154268-C7E9-473F-9891-FBC577852780}"/>
                </a:ext>
              </a:extLst>
            </p:cNvPr>
            <p:cNvSpPr/>
            <p:nvPr/>
          </p:nvSpPr>
          <p:spPr>
            <a:xfrm rot="16200000" flipH="1">
              <a:off x="4063113" y="4000802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  <p:sp>
          <p:nvSpPr>
            <p:cNvPr id="21" name="Round Same Side Corner Rectangle 51">
              <a:extLst>
                <a:ext uri="{FF2B5EF4-FFF2-40B4-BE49-F238E27FC236}">
                  <a16:creationId xmlns:a16="http://schemas.microsoft.com/office/drawing/2014/main" id="{10D41C5A-BDFA-4588-AC08-7C21A88E7F7D}"/>
                </a:ext>
              </a:extLst>
            </p:cNvPr>
            <p:cNvSpPr/>
            <p:nvPr/>
          </p:nvSpPr>
          <p:spPr>
            <a:xfrm rot="16200000" flipH="1">
              <a:off x="4063113" y="3340738"/>
              <a:ext cx="221067" cy="140679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/>
                <a:t>D</a:t>
              </a:r>
              <a:endParaRPr lang="ko-KR" altLang="en-US" sz="1200" dirty="0"/>
            </a:p>
          </p:txBody>
        </p:sp>
      </p:grpSp>
      <p:grpSp>
        <p:nvGrpSpPr>
          <p:cNvPr id="8" name="그룹 8">
            <a:extLst>
              <a:ext uri="{FF2B5EF4-FFF2-40B4-BE49-F238E27FC236}">
                <a16:creationId xmlns:a16="http://schemas.microsoft.com/office/drawing/2014/main" id="{A5517426-6BBB-4081-9837-96CAA0FB4D98}"/>
              </a:ext>
            </a:extLst>
          </p:cNvPr>
          <p:cNvGrpSpPr/>
          <p:nvPr/>
        </p:nvGrpSpPr>
        <p:grpSpPr>
          <a:xfrm>
            <a:off x="9239034" y="3786492"/>
            <a:ext cx="1462649" cy="1612625"/>
            <a:chOff x="9215137" y="3720865"/>
            <a:chExt cx="1534525" cy="1691872"/>
          </a:xfrm>
        </p:grpSpPr>
        <p:sp>
          <p:nvSpPr>
            <p:cNvPr id="23" name="Rectangle 52">
              <a:extLst>
                <a:ext uri="{FF2B5EF4-FFF2-40B4-BE49-F238E27FC236}">
                  <a16:creationId xmlns:a16="http://schemas.microsoft.com/office/drawing/2014/main" id="{2FB4C28F-2C8D-4DFE-97F3-73D2016498F0}"/>
                </a:ext>
              </a:extLst>
            </p:cNvPr>
            <p:cNvSpPr/>
            <p:nvPr/>
          </p:nvSpPr>
          <p:spPr>
            <a:xfrm rot="16200000" flipH="1" flipV="1">
              <a:off x="8544278" y="4528080"/>
              <a:ext cx="1555516" cy="213797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5393520" y="0"/>
                  </a:moveTo>
                  <a:lnTo>
                    <a:pt x="1875109" y="0"/>
                  </a:lnTo>
                  <a:lnTo>
                    <a:pt x="1875109" y="658575"/>
                  </a:lnTo>
                  <a:lnTo>
                    <a:pt x="1782911" y="658575"/>
                  </a:lnTo>
                  <a:lnTo>
                    <a:pt x="1782911" y="0"/>
                  </a:lnTo>
                  <a:lnTo>
                    <a:pt x="1642284" y="0"/>
                  </a:lnTo>
                  <a:lnTo>
                    <a:pt x="1642284" y="658575"/>
                  </a:lnTo>
                  <a:lnTo>
                    <a:pt x="1550085" y="658575"/>
                  </a:lnTo>
                  <a:lnTo>
                    <a:pt x="1550085" y="0"/>
                  </a:lnTo>
                  <a:lnTo>
                    <a:pt x="1409458" y="0"/>
                  </a:lnTo>
                  <a:lnTo>
                    <a:pt x="1409458" y="658575"/>
                  </a:lnTo>
                  <a:lnTo>
                    <a:pt x="1317259" y="658575"/>
                  </a:lnTo>
                  <a:lnTo>
                    <a:pt x="1317259" y="0"/>
                  </a:lnTo>
                  <a:lnTo>
                    <a:pt x="1176632" y="0"/>
                  </a:lnTo>
                  <a:lnTo>
                    <a:pt x="1176632" y="658575"/>
                  </a:lnTo>
                  <a:lnTo>
                    <a:pt x="1084434" y="658575"/>
                  </a:lnTo>
                  <a:lnTo>
                    <a:pt x="1084434" y="0"/>
                  </a:lnTo>
                  <a:lnTo>
                    <a:pt x="943806" y="0"/>
                  </a:lnTo>
                  <a:lnTo>
                    <a:pt x="943806" y="658575"/>
                  </a:lnTo>
                  <a:lnTo>
                    <a:pt x="851608" y="658575"/>
                  </a:lnTo>
                  <a:lnTo>
                    <a:pt x="851608" y="0"/>
                  </a:lnTo>
                  <a:lnTo>
                    <a:pt x="710981" y="0"/>
                  </a:lnTo>
                  <a:lnTo>
                    <a:pt x="710981" y="658575"/>
                  </a:lnTo>
                  <a:lnTo>
                    <a:pt x="618782" y="658575"/>
                  </a:lnTo>
                  <a:lnTo>
                    <a:pt x="618782" y="0"/>
                  </a:lnTo>
                  <a:lnTo>
                    <a:pt x="478155" y="0"/>
                  </a:lnTo>
                  <a:lnTo>
                    <a:pt x="478155" y="658575"/>
                  </a:lnTo>
                  <a:lnTo>
                    <a:pt x="385957" y="658575"/>
                  </a:lnTo>
                  <a:lnTo>
                    <a:pt x="385957" y="0"/>
                  </a:lnTo>
                  <a:lnTo>
                    <a:pt x="245332" y="0"/>
                  </a:lnTo>
                  <a:lnTo>
                    <a:pt x="245332" y="658575"/>
                  </a:lnTo>
                  <a:lnTo>
                    <a:pt x="153133" y="658575"/>
                  </a:lnTo>
                  <a:lnTo>
                    <a:pt x="153133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4" name="Rectangle 98">
              <a:extLst>
                <a:ext uri="{FF2B5EF4-FFF2-40B4-BE49-F238E27FC236}">
                  <a16:creationId xmlns:a16="http://schemas.microsoft.com/office/drawing/2014/main" id="{C2AC1AD9-9C85-424B-930C-26BCAF2C51CC}"/>
                </a:ext>
              </a:extLst>
            </p:cNvPr>
            <p:cNvSpPr/>
            <p:nvPr/>
          </p:nvSpPr>
          <p:spPr>
            <a:xfrm rot="5400000" flipH="1">
              <a:off x="8810372" y="4499101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5" name="Rectangle 112">
              <a:extLst>
                <a:ext uri="{FF2B5EF4-FFF2-40B4-BE49-F238E27FC236}">
                  <a16:creationId xmlns:a16="http://schemas.microsoft.com/office/drawing/2014/main" id="{0AE2910E-2858-4015-981D-424B2F96C1C5}"/>
                </a:ext>
              </a:extLst>
            </p:cNvPr>
            <p:cNvSpPr/>
            <p:nvPr/>
          </p:nvSpPr>
          <p:spPr>
            <a:xfrm rot="5400000" flipH="1">
              <a:off x="9068612" y="4450531"/>
              <a:ext cx="1691872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6" name="Rectangle 131">
              <a:extLst>
                <a:ext uri="{FF2B5EF4-FFF2-40B4-BE49-F238E27FC236}">
                  <a16:creationId xmlns:a16="http://schemas.microsoft.com/office/drawing/2014/main" id="{B68AD7F0-6DAE-4BCF-B323-23A0C1EADAD8}"/>
                </a:ext>
              </a:extLst>
            </p:cNvPr>
            <p:cNvSpPr/>
            <p:nvPr/>
          </p:nvSpPr>
          <p:spPr>
            <a:xfrm rot="5400000" flipH="1">
              <a:off x="9709091" y="4656737"/>
              <a:ext cx="1152000" cy="360000"/>
            </a:xfrm>
            <a:custGeom>
              <a:avLst/>
              <a:gdLst/>
              <a:ahLst/>
              <a:cxnLst/>
              <a:rect l="l" t="t" r="r" b="b"/>
              <a:pathLst>
                <a:path w="1152000" h="360000">
                  <a:moveTo>
                    <a:pt x="773299" y="360000"/>
                  </a:moveTo>
                  <a:lnTo>
                    <a:pt x="773299" y="0"/>
                  </a:lnTo>
                  <a:lnTo>
                    <a:pt x="0" y="0"/>
                  </a:lnTo>
                  <a:lnTo>
                    <a:pt x="0" y="360000"/>
                  </a:lnTo>
                  <a:close/>
                  <a:moveTo>
                    <a:pt x="929520" y="360000"/>
                  </a:moveTo>
                  <a:lnTo>
                    <a:pt x="929520" y="0"/>
                  </a:lnTo>
                  <a:lnTo>
                    <a:pt x="863339" y="0"/>
                  </a:lnTo>
                  <a:lnTo>
                    <a:pt x="863339" y="360000"/>
                  </a:lnTo>
                  <a:close/>
                  <a:moveTo>
                    <a:pt x="1152000" y="360000"/>
                  </a:moveTo>
                  <a:lnTo>
                    <a:pt x="1152000" y="0"/>
                  </a:lnTo>
                  <a:lnTo>
                    <a:pt x="1019560" y="0"/>
                  </a:lnTo>
                  <a:lnTo>
                    <a:pt x="1019560" y="36000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7" name="Rectangle 74">
              <a:extLst>
                <a:ext uri="{FF2B5EF4-FFF2-40B4-BE49-F238E27FC236}">
                  <a16:creationId xmlns:a16="http://schemas.microsoft.com/office/drawing/2014/main" id="{0FCC6DAB-3044-43CE-9D2D-2DE329023C41}"/>
                </a:ext>
              </a:extLst>
            </p:cNvPr>
            <p:cNvSpPr/>
            <p:nvPr/>
          </p:nvSpPr>
          <p:spPr>
            <a:xfrm rot="5400000" flipH="1">
              <a:off x="9879474" y="4542548"/>
              <a:ext cx="1530076" cy="2103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294520" y="262881"/>
                  </a:moveTo>
                  <a:lnTo>
                    <a:pt x="4294520" y="390769"/>
                  </a:lnTo>
                  <a:lnTo>
                    <a:pt x="4155512" y="390769"/>
                  </a:lnTo>
                  <a:lnTo>
                    <a:pt x="4155512" y="262881"/>
                  </a:lnTo>
                  <a:close/>
                  <a:moveTo>
                    <a:pt x="4545033" y="262881"/>
                  </a:moveTo>
                  <a:lnTo>
                    <a:pt x="4545033" y="390769"/>
                  </a:lnTo>
                  <a:lnTo>
                    <a:pt x="4406025" y="390769"/>
                  </a:lnTo>
                  <a:lnTo>
                    <a:pt x="4406025" y="262881"/>
                  </a:lnTo>
                  <a:close/>
                  <a:moveTo>
                    <a:pt x="4795546" y="262881"/>
                  </a:moveTo>
                  <a:lnTo>
                    <a:pt x="4795546" y="390769"/>
                  </a:lnTo>
                  <a:lnTo>
                    <a:pt x="4656538" y="390769"/>
                  </a:lnTo>
                  <a:lnTo>
                    <a:pt x="4656538" y="262881"/>
                  </a:lnTo>
                  <a:close/>
                  <a:moveTo>
                    <a:pt x="5393520" y="0"/>
                  </a:moveTo>
                  <a:lnTo>
                    <a:pt x="1140534" y="0"/>
                  </a:lnTo>
                  <a:lnTo>
                    <a:pt x="1140534" y="658575"/>
                  </a:lnTo>
                  <a:lnTo>
                    <a:pt x="1057129" y="658575"/>
                  </a:lnTo>
                  <a:lnTo>
                    <a:pt x="1057129" y="0"/>
                  </a:lnTo>
                  <a:lnTo>
                    <a:pt x="926444" y="0"/>
                  </a:lnTo>
                  <a:lnTo>
                    <a:pt x="926444" y="658575"/>
                  </a:lnTo>
                  <a:lnTo>
                    <a:pt x="843039" y="658575"/>
                  </a:lnTo>
                  <a:lnTo>
                    <a:pt x="843039" y="0"/>
                  </a:lnTo>
                  <a:lnTo>
                    <a:pt x="712355" y="0"/>
                  </a:lnTo>
                  <a:lnTo>
                    <a:pt x="712355" y="658575"/>
                  </a:lnTo>
                  <a:lnTo>
                    <a:pt x="628950" y="658575"/>
                  </a:lnTo>
                  <a:lnTo>
                    <a:pt x="628950" y="0"/>
                  </a:lnTo>
                  <a:lnTo>
                    <a:pt x="498265" y="0"/>
                  </a:lnTo>
                  <a:lnTo>
                    <a:pt x="498265" y="658575"/>
                  </a:lnTo>
                  <a:lnTo>
                    <a:pt x="414860" y="658575"/>
                  </a:lnTo>
                  <a:lnTo>
                    <a:pt x="414860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D7679D34-93CD-437F-BC89-AE6EF9C30BDC}"/>
              </a:ext>
            </a:extLst>
          </p:cNvPr>
          <p:cNvSpPr/>
          <p:nvPr/>
        </p:nvSpPr>
        <p:spPr>
          <a:xfrm>
            <a:off x="1766953" y="1630557"/>
            <a:ext cx="617717" cy="617717"/>
          </a:xfrm>
          <a:prstGeom prst="ellipse">
            <a:avLst/>
          </a:prstGeom>
          <a:solidFill>
            <a:schemeClr val="accent1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B46D680-31FB-4A80-89D1-ECA152BFFA44}"/>
              </a:ext>
            </a:extLst>
          </p:cNvPr>
          <p:cNvSpPr/>
          <p:nvPr/>
        </p:nvSpPr>
        <p:spPr>
          <a:xfrm>
            <a:off x="5190062" y="1630557"/>
            <a:ext cx="617717" cy="617717"/>
          </a:xfrm>
          <a:prstGeom prst="ellipse">
            <a:avLst/>
          </a:prstGeom>
          <a:solidFill>
            <a:schemeClr val="accent2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278C04-E2A2-4692-832A-567B37D31D9F}"/>
              </a:ext>
            </a:extLst>
          </p:cNvPr>
          <p:cNvSpPr/>
          <p:nvPr/>
        </p:nvSpPr>
        <p:spPr>
          <a:xfrm>
            <a:off x="9162418" y="1630557"/>
            <a:ext cx="617717" cy="617717"/>
          </a:xfrm>
          <a:prstGeom prst="ellipse">
            <a:avLst/>
          </a:prstGeom>
          <a:solidFill>
            <a:schemeClr val="accent4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49F26C5-097B-4E1E-8636-E84156969F28}"/>
              </a:ext>
            </a:extLst>
          </p:cNvPr>
          <p:cNvSpPr txBox="1"/>
          <p:nvPr/>
        </p:nvSpPr>
        <p:spPr>
          <a:xfrm>
            <a:off x="1097280" y="2400308"/>
            <a:ext cx="2332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b="1" dirty="0">
                <a:cs typeface="Arial" pitchFamily="34" charset="0"/>
              </a:rPr>
              <a:t>1. </a:t>
            </a:r>
            <a:r>
              <a:rPr lang="en-US" b="1" dirty="0" err="1"/>
              <a:t>Orientasi</a:t>
            </a:r>
            <a:r>
              <a:rPr lang="en-US" b="1" dirty="0"/>
              <a:t>, </a:t>
            </a:r>
            <a:r>
              <a:rPr lang="en-ID" b="1" dirty="0" err="1"/>
              <a:t>berisi</a:t>
            </a:r>
            <a:r>
              <a:rPr lang="en-ID" b="1" dirty="0"/>
              <a:t> </a:t>
            </a:r>
            <a:r>
              <a:rPr lang="en-ID" b="1" dirty="0" err="1"/>
              <a:t>pengenalan</a:t>
            </a:r>
            <a:r>
              <a:rPr lang="en-ID" b="1" dirty="0"/>
              <a:t> </a:t>
            </a:r>
            <a:r>
              <a:rPr lang="en-ID" b="1" dirty="0" err="1"/>
              <a:t>tema</a:t>
            </a:r>
            <a:r>
              <a:rPr lang="en-ID" b="1" dirty="0"/>
              <a:t>, </a:t>
            </a:r>
            <a:r>
              <a:rPr lang="en-ID" b="1" dirty="0" err="1"/>
              <a:t>tokoh</a:t>
            </a:r>
            <a:r>
              <a:rPr lang="en-ID" b="1" dirty="0"/>
              <a:t>, </a:t>
            </a:r>
            <a:r>
              <a:rPr lang="en-ID" b="1" dirty="0" err="1"/>
              <a:t>dan</a:t>
            </a:r>
            <a:r>
              <a:rPr lang="en-ID" b="1" dirty="0"/>
              <a:t> </a:t>
            </a:r>
            <a:r>
              <a:rPr lang="en-ID" b="1" dirty="0" err="1"/>
              <a:t>latar</a:t>
            </a:r>
            <a:r>
              <a:rPr lang="en-ID" b="1" dirty="0"/>
              <a:t>.</a:t>
            </a:r>
            <a:endParaRPr lang="id-ID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AFDDE4B-F44E-4EF4-B575-17A2D5CBEED7}"/>
              </a:ext>
            </a:extLst>
          </p:cNvPr>
          <p:cNvSpPr txBox="1"/>
          <p:nvPr/>
        </p:nvSpPr>
        <p:spPr>
          <a:xfrm>
            <a:off x="3619353" y="2387245"/>
            <a:ext cx="410080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1700" b="1" dirty="0"/>
              <a:t>2. </a:t>
            </a:r>
            <a:r>
              <a:rPr lang="en-US" sz="1700" b="1" dirty="0" err="1"/>
              <a:t>Komplikasi</a:t>
            </a:r>
            <a:r>
              <a:rPr lang="en-US" sz="1700" b="1" dirty="0"/>
              <a:t>, </a:t>
            </a:r>
            <a:r>
              <a:rPr lang="en-US" sz="1700" b="1" dirty="0" err="1"/>
              <a:t>berisi</a:t>
            </a:r>
            <a:r>
              <a:rPr lang="en-US" sz="1700" b="1" dirty="0"/>
              <a:t> </a:t>
            </a:r>
            <a:r>
              <a:rPr lang="en-US" sz="1700" b="1" dirty="0" err="1"/>
              <a:t>cerita</a:t>
            </a:r>
            <a:r>
              <a:rPr lang="en-US" sz="1700" b="1" dirty="0"/>
              <a:t> </a:t>
            </a:r>
            <a:r>
              <a:rPr lang="en-US" sz="1700" b="1" dirty="0" err="1"/>
              <a:t>tentang</a:t>
            </a:r>
            <a:r>
              <a:rPr lang="en-US" sz="1700" b="1" dirty="0"/>
              <a:t> </a:t>
            </a:r>
            <a:r>
              <a:rPr lang="en-US" sz="1700" b="1" dirty="0" err="1"/>
              <a:t>masalah</a:t>
            </a:r>
            <a:r>
              <a:rPr lang="en-US" sz="1700" b="1" dirty="0"/>
              <a:t> yang </a:t>
            </a:r>
            <a:r>
              <a:rPr lang="en-US" sz="1700" b="1" dirty="0" err="1"/>
              <a:t>dialami</a:t>
            </a:r>
            <a:r>
              <a:rPr lang="en-US" sz="1700" b="1" dirty="0"/>
              <a:t> </a:t>
            </a:r>
            <a:r>
              <a:rPr lang="en-US" sz="1700" b="1" dirty="0" err="1"/>
              <a:t>tokoh</a:t>
            </a:r>
            <a:r>
              <a:rPr lang="en-US" sz="1700" b="1" dirty="0"/>
              <a:t> </a:t>
            </a:r>
            <a:r>
              <a:rPr lang="en-US" sz="1700" b="1" dirty="0" err="1"/>
              <a:t>utama</a:t>
            </a:r>
            <a:r>
              <a:rPr lang="en-US" sz="1700" b="1" dirty="0"/>
              <a:t>. </a:t>
            </a:r>
            <a:r>
              <a:rPr lang="en-US" sz="1700" b="1" dirty="0" err="1"/>
              <a:t>Pada</a:t>
            </a:r>
            <a:r>
              <a:rPr lang="en-US" sz="1700" b="1" dirty="0"/>
              <a:t> </a:t>
            </a:r>
            <a:r>
              <a:rPr lang="en-US" sz="1700" b="1" dirty="0" err="1"/>
              <a:t>bagian</a:t>
            </a:r>
            <a:r>
              <a:rPr lang="en-US" sz="1700" b="1" dirty="0"/>
              <a:t> </a:t>
            </a:r>
            <a:r>
              <a:rPr lang="en-US" sz="1700" b="1" dirty="0" err="1"/>
              <a:t>ini</a:t>
            </a:r>
            <a:r>
              <a:rPr lang="en-US" sz="1700" b="1" dirty="0"/>
              <a:t> </a:t>
            </a:r>
            <a:r>
              <a:rPr lang="en-US" sz="1700" b="1" dirty="0" err="1"/>
              <a:t>peristiwa-peristiwa</a:t>
            </a:r>
            <a:r>
              <a:rPr lang="en-US" sz="1700" b="1" dirty="0"/>
              <a:t> </a:t>
            </a:r>
            <a:r>
              <a:rPr lang="en-US" sz="1700" b="1" dirty="0" err="1"/>
              <a:t>di</a:t>
            </a:r>
            <a:r>
              <a:rPr lang="en-US" sz="1700" b="1" dirty="0"/>
              <a:t> </a:t>
            </a:r>
            <a:r>
              <a:rPr lang="en-US" sz="1700" b="1" dirty="0" err="1"/>
              <a:t>luar</a:t>
            </a:r>
            <a:r>
              <a:rPr lang="en-US" sz="1700" b="1" dirty="0"/>
              <a:t> </a:t>
            </a:r>
            <a:r>
              <a:rPr lang="en-US" sz="1700" b="1" dirty="0" err="1"/>
              <a:t>nalar</a:t>
            </a:r>
            <a:r>
              <a:rPr lang="en-US" sz="1700" b="1" dirty="0"/>
              <a:t> </a:t>
            </a:r>
            <a:r>
              <a:rPr lang="en-US" sz="1700" b="1" dirty="0" err="1"/>
              <a:t>ini</a:t>
            </a:r>
            <a:r>
              <a:rPr lang="en-US" sz="1700" b="1" dirty="0"/>
              <a:t> </a:t>
            </a:r>
            <a:r>
              <a:rPr lang="en-US" sz="1700" b="1" dirty="0" err="1"/>
              <a:t>biasanya</a:t>
            </a:r>
            <a:r>
              <a:rPr lang="en-US" sz="1700" b="1" dirty="0"/>
              <a:t> </a:t>
            </a:r>
            <a:r>
              <a:rPr lang="en-US" sz="1700" b="1" dirty="0" err="1"/>
              <a:t>terjadi</a:t>
            </a:r>
            <a:r>
              <a:rPr lang="en-US" sz="1700" b="1" dirty="0"/>
              <a:t>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C4FBD48-642E-48C2-A91E-ADE35D265BAE}"/>
              </a:ext>
            </a:extLst>
          </p:cNvPr>
          <p:cNvSpPr txBox="1"/>
          <p:nvPr/>
        </p:nvSpPr>
        <p:spPr>
          <a:xfrm>
            <a:off x="8007537" y="2295804"/>
            <a:ext cx="32233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2000" b="1" dirty="0"/>
              <a:t>3. </a:t>
            </a:r>
            <a:r>
              <a:rPr lang="en-ID" sz="2000" b="1" dirty="0" err="1"/>
              <a:t>Resolusi</a:t>
            </a:r>
            <a:r>
              <a:rPr lang="en-ID" sz="2000" b="1" dirty="0"/>
              <a:t>, </a:t>
            </a:r>
            <a:r>
              <a:rPr lang="en-ID" sz="2000" b="1" dirty="0" err="1"/>
              <a:t>merupakan</a:t>
            </a:r>
            <a:r>
              <a:rPr lang="en-ID" sz="2000" b="1" dirty="0"/>
              <a:t> </a:t>
            </a:r>
            <a:r>
              <a:rPr lang="en-ID" sz="2000" b="1" dirty="0" err="1"/>
              <a:t>bagian</a:t>
            </a:r>
            <a:r>
              <a:rPr lang="en-ID" sz="2000" b="1" dirty="0"/>
              <a:t> </a:t>
            </a:r>
            <a:r>
              <a:rPr lang="en-ID" sz="2000" b="1" dirty="0" err="1"/>
              <a:t>penyelesaian</a:t>
            </a:r>
            <a:r>
              <a:rPr lang="en-ID" sz="2000" b="1" dirty="0"/>
              <a:t> </a:t>
            </a:r>
            <a:r>
              <a:rPr lang="en-ID" sz="2000" b="1" dirty="0" err="1"/>
              <a:t>dari</a:t>
            </a:r>
            <a:r>
              <a:rPr lang="en-ID" sz="2000" b="1" dirty="0"/>
              <a:t> </a:t>
            </a:r>
            <a:r>
              <a:rPr lang="en-ID" sz="2000" b="1" dirty="0" err="1"/>
              <a:t>masalah</a:t>
            </a:r>
            <a:r>
              <a:rPr lang="en-ID" sz="2000" b="1" dirty="0"/>
              <a:t> yang </a:t>
            </a:r>
            <a:r>
              <a:rPr lang="en-ID" sz="2000" b="1" dirty="0" err="1"/>
              <a:t>dialami</a:t>
            </a:r>
            <a:r>
              <a:rPr lang="en-ID" sz="2000" b="1" dirty="0"/>
              <a:t> </a:t>
            </a:r>
            <a:r>
              <a:rPr lang="en-ID" sz="2000" b="1" dirty="0" err="1"/>
              <a:t>tokoh</a:t>
            </a:r>
            <a:endParaRPr lang="en-US" sz="2000" b="1" dirty="0"/>
          </a:p>
        </p:txBody>
      </p:sp>
      <p:grpSp>
        <p:nvGrpSpPr>
          <p:cNvPr id="18" name="그룹 6">
            <a:extLst>
              <a:ext uri="{FF2B5EF4-FFF2-40B4-BE49-F238E27FC236}">
                <a16:creationId xmlns:a16="http://schemas.microsoft.com/office/drawing/2014/main" id="{6472BACF-687B-43EF-95B9-21CEEB1D8779}"/>
              </a:ext>
            </a:extLst>
          </p:cNvPr>
          <p:cNvGrpSpPr/>
          <p:nvPr/>
        </p:nvGrpSpPr>
        <p:grpSpPr>
          <a:xfrm>
            <a:off x="1634405" y="3873599"/>
            <a:ext cx="1302937" cy="1791643"/>
            <a:chOff x="1610121" y="3918427"/>
            <a:chExt cx="1366965" cy="1879687"/>
          </a:xfrm>
        </p:grpSpPr>
        <p:sp>
          <p:nvSpPr>
            <p:cNvPr id="54" name="Rectangle 39">
              <a:extLst>
                <a:ext uri="{FF2B5EF4-FFF2-40B4-BE49-F238E27FC236}">
                  <a16:creationId xmlns:a16="http://schemas.microsoft.com/office/drawing/2014/main" id="{B356205E-C6E1-4EB9-B8D3-DDB3DF4C44C0}"/>
                </a:ext>
              </a:extLst>
            </p:cNvPr>
            <p:cNvSpPr/>
            <p:nvPr/>
          </p:nvSpPr>
          <p:spPr>
            <a:xfrm rot="5400000" flipV="1">
              <a:off x="2028967" y="4849995"/>
              <a:ext cx="1687478" cy="208760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42528" y="261481"/>
                  </a:moveTo>
                  <a:lnTo>
                    <a:pt x="4942528" y="389369"/>
                  </a:lnTo>
                  <a:lnTo>
                    <a:pt x="5081536" y="389369"/>
                  </a:lnTo>
                  <a:lnTo>
                    <a:pt x="5081536" y="261481"/>
                  </a:lnTo>
                  <a:close/>
                  <a:moveTo>
                    <a:pt x="4692028" y="261481"/>
                  </a:moveTo>
                  <a:lnTo>
                    <a:pt x="4692028" y="389369"/>
                  </a:lnTo>
                  <a:lnTo>
                    <a:pt x="4831036" y="389369"/>
                  </a:lnTo>
                  <a:lnTo>
                    <a:pt x="4831036" y="261481"/>
                  </a:lnTo>
                  <a:close/>
                  <a:moveTo>
                    <a:pt x="4441519" y="261481"/>
                  </a:moveTo>
                  <a:lnTo>
                    <a:pt x="4441519" y="389369"/>
                  </a:lnTo>
                  <a:lnTo>
                    <a:pt x="4580527" y="389369"/>
                  </a:lnTo>
                  <a:lnTo>
                    <a:pt x="4580527" y="261481"/>
                  </a:lnTo>
                  <a:close/>
                  <a:moveTo>
                    <a:pt x="4191008" y="261481"/>
                  </a:moveTo>
                  <a:lnTo>
                    <a:pt x="4191008" y="389369"/>
                  </a:lnTo>
                  <a:lnTo>
                    <a:pt x="4330016" y="389369"/>
                  </a:lnTo>
                  <a:lnTo>
                    <a:pt x="4330016" y="261481"/>
                  </a:lnTo>
                  <a:close/>
                  <a:moveTo>
                    <a:pt x="0" y="0"/>
                  </a:moveTo>
                  <a:lnTo>
                    <a:pt x="570675" y="0"/>
                  </a:lnTo>
                  <a:lnTo>
                    <a:pt x="570675" y="658575"/>
                  </a:lnTo>
                  <a:lnTo>
                    <a:pt x="654080" y="658575"/>
                  </a:lnTo>
                  <a:lnTo>
                    <a:pt x="654080" y="0"/>
                  </a:lnTo>
                  <a:lnTo>
                    <a:pt x="784765" y="0"/>
                  </a:lnTo>
                  <a:lnTo>
                    <a:pt x="784765" y="658575"/>
                  </a:lnTo>
                  <a:lnTo>
                    <a:pt x="868170" y="658575"/>
                  </a:lnTo>
                  <a:lnTo>
                    <a:pt x="868170" y="0"/>
                  </a:lnTo>
                  <a:lnTo>
                    <a:pt x="998854" y="0"/>
                  </a:lnTo>
                  <a:lnTo>
                    <a:pt x="998854" y="658575"/>
                  </a:lnTo>
                  <a:lnTo>
                    <a:pt x="1082259" y="658575"/>
                  </a:lnTo>
                  <a:lnTo>
                    <a:pt x="1082259" y="0"/>
                  </a:lnTo>
                  <a:lnTo>
                    <a:pt x="5393520" y="0"/>
                  </a:lnTo>
                  <a:lnTo>
                    <a:pt x="5393520" y="667240"/>
                  </a:lnTo>
                  <a:lnTo>
                    <a:pt x="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5" name="Rectangle 112">
              <a:extLst>
                <a:ext uri="{FF2B5EF4-FFF2-40B4-BE49-F238E27FC236}">
                  <a16:creationId xmlns:a16="http://schemas.microsoft.com/office/drawing/2014/main" id="{4683A30B-6E58-47A1-9F6B-7C808EA01040}"/>
                </a:ext>
              </a:extLst>
            </p:cNvPr>
            <p:cNvSpPr/>
            <p:nvPr/>
          </p:nvSpPr>
          <p:spPr>
            <a:xfrm rot="5400000" flipH="1">
              <a:off x="1636317" y="4742001"/>
              <a:ext cx="1879687" cy="232539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6" name="Rectangle 98">
              <a:extLst>
                <a:ext uri="{FF2B5EF4-FFF2-40B4-BE49-F238E27FC236}">
                  <a16:creationId xmlns:a16="http://schemas.microsoft.com/office/drawing/2014/main" id="{85BFFAE6-A36B-491D-A8B5-448C0572994D}"/>
                </a:ext>
              </a:extLst>
            </p:cNvPr>
            <p:cNvSpPr/>
            <p:nvPr/>
          </p:nvSpPr>
          <p:spPr>
            <a:xfrm rot="5400000" flipH="1">
              <a:off x="1381192" y="4795310"/>
              <a:ext cx="1784806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7" name="Rectangle 97">
              <a:extLst>
                <a:ext uri="{FF2B5EF4-FFF2-40B4-BE49-F238E27FC236}">
                  <a16:creationId xmlns:a16="http://schemas.microsoft.com/office/drawing/2014/main" id="{63CDEB51-072A-49BB-8CE3-CC38E7BD444B}"/>
                </a:ext>
              </a:extLst>
            </p:cNvPr>
            <p:cNvSpPr/>
            <p:nvPr/>
          </p:nvSpPr>
          <p:spPr>
            <a:xfrm rot="5400000" flipH="1">
              <a:off x="1239249" y="4950065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8" name="Rectangle 26">
              <a:extLst>
                <a:ext uri="{FF2B5EF4-FFF2-40B4-BE49-F238E27FC236}">
                  <a16:creationId xmlns:a16="http://schemas.microsoft.com/office/drawing/2014/main" id="{467D2D26-D940-447E-86EA-BCAB5F9F1755}"/>
                </a:ext>
              </a:extLst>
            </p:cNvPr>
            <p:cNvSpPr/>
            <p:nvPr/>
          </p:nvSpPr>
          <p:spPr>
            <a:xfrm rot="16200000" flipH="1" flipV="1">
              <a:off x="850239" y="4818315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2" name="그룹 7">
            <a:extLst>
              <a:ext uri="{FF2B5EF4-FFF2-40B4-BE49-F238E27FC236}">
                <a16:creationId xmlns:a16="http://schemas.microsoft.com/office/drawing/2014/main" id="{8501C90B-AEE6-4559-B68F-8A0D780CA70E}"/>
              </a:ext>
            </a:extLst>
          </p:cNvPr>
          <p:cNvGrpSpPr/>
          <p:nvPr/>
        </p:nvGrpSpPr>
        <p:grpSpPr>
          <a:xfrm>
            <a:off x="5375227" y="3689635"/>
            <a:ext cx="1421333" cy="1710163"/>
            <a:chOff x="5396046" y="3691673"/>
            <a:chExt cx="1491179" cy="1794202"/>
          </a:xfrm>
        </p:grpSpPr>
        <p:sp>
          <p:nvSpPr>
            <p:cNvPr id="60" name="Rectangle 26">
              <a:extLst>
                <a:ext uri="{FF2B5EF4-FFF2-40B4-BE49-F238E27FC236}">
                  <a16:creationId xmlns:a16="http://schemas.microsoft.com/office/drawing/2014/main" id="{89C1C263-33E9-413E-B931-E6D2C751DABF}"/>
                </a:ext>
              </a:extLst>
            </p:cNvPr>
            <p:cNvSpPr/>
            <p:nvPr/>
          </p:nvSpPr>
          <p:spPr>
            <a:xfrm rot="16200000" flipH="1" flipV="1">
              <a:off x="4636164" y="4505621"/>
              <a:ext cx="1734320" cy="214555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933815" y="0"/>
                  </a:moveTo>
                  <a:lnTo>
                    <a:pt x="834953" y="0"/>
                  </a:lnTo>
                  <a:lnTo>
                    <a:pt x="834953" y="658575"/>
                  </a:lnTo>
                  <a:lnTo>
                    <a:pt x="751548" y="658575"/>
                  </a:lnTo>
                  <a:lnTo>
                    <a:pt x="751548" y="0"/>
                  </a:lnTo>
                  <a:lnTo>
                    <a:pt x="620863" y="0"/>
                  </a:lnTo>
                  <a:lnTo>
                    <a:pt x="620863" y="658575"/>
                  </a:lnTo>
                  <a:lnTo>
                    <a:pt x="537458" y="658575"/>
                  </a:lnTo>
                  <a:lnTo>
                    <a:pt x="537458" y="0"/>
                  </a:lnTo>
                  <a:lnTo>
                    <a:pt x="406774" y="0"/>
                  </a:lnTo>
                  <a:lnTo>
                    <a:pt x="406774" y="658575"/>
                  </a:lnTo>
                  <a:lnTo>
                    <a:pt x="323369" y="658575"/>
                  </a:lnTo>
                  <a:lnTo>
                    <a:pt x="323369" y="0"/>
                  </a:lnTo>
                  <a:lnTo>
                    <a:pt x="192684" y="0"/>
                  </a:lnTo>
                  <a:lnTo>
                    <a:pt x="192684" y="658575"/>
                  </a:lnTo>
                  <a:lnTo>
                    <a:pt x="109279" y="658575"/>
                  </a:lnTo>
                  <a:lnTo>
                    <a:pt x="109279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4933815" y="667240"/>
                  </a:lnTo>
                  <a:close/>
                  <a:moveTo>
                    <a:pt x="5147905" y="0"/>
                  </a:moveTo>
                  <a:lnTo>
                    <a:pt x="5017220" y="0"/>
                  </a:lnTo>
                  <a:lnTo>
                    <a:pt x="5017220" y="667240"/>
                  </a:lnTo>
                  <a:lnTo>
                    <a:pt x="5147905" y="667240"/>
                  </a:lnTo>
                  <a:close/>
                  <a:moveTo>
                    <a:pt x="5393520" y="0"/>
                  </a:moveTo>
                  <a:lnTo>
                    <a:pt x="5231310" y="0"/>
                  </a:lnTo>
                  <a:lnTo>
                    <a:pt x="523131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" name="Rectangle 98">
              <a:extLst>
                <a:ext uri="{FF2B5EF4-FFF2-40B4-BE49-F238E27FC236}">
                  <a16:creationId xmlns:a16="http://schemas.microsoft.com/office/drawing/2014/main" id="{33657A14-7B14-4701-B910-416B55714F32}"/>
                </a:ext>
              </a:extLst>
            </p:cNvPr>
            <p:cNvSpPr/>
            <p:nvPr/>
          </p:nvSpPr>
          <p:spPr>
            <a:xfrm rot="5400000" flipH="1">
              <a:off x="5154475" y="4524295"/>
              <a:ext cx="1694715" cy="20965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" name="Rectangle 110">
              <a:extLst>
                <a:ext uri="{FF2B5EF4-FFF2-40B4-BE49-F238E27FC236}">
                  <a16:creationId xmlns:a16="http://schemas.microsoft.com/office/drawing/2014/main" id="{CED23E9B-7BBE-40F2-A32A-A6125EAD4883}"/>
                </a:ext>
              </a:extLst>
            </p:cNvPr>
            <p:cNvSpPr/>
            <p:nvPr/>
          </p:nvSpPr>
          <p:spPr>
            <a:xfrm rot="5400000" flipH="1">
              <a:off x="5003815" y="4633711"/>
              <a:ext cx="1499976" cy="185564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160738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160738" y="667240"/>
                  </a:lnTo>
                  <a:close/>
                  <a:moveTo>
                    <a:pt x="374828" y="0"/>
                  </a:moveTo>
                  <a:lnTo>
                    <a:pt x="244143" y="0"/>
                  </a:lnTo>
                  <a:lnTo>
                    <a:pt x="244143" y="667240"/>
                  </a:lnTo>
                  <a:lnTo>
                    <a:pt x="374828" y="667240"/>
                  </a:lnTo>
                  <a:close/>
                  <a:moveTo>
                    <a:pt x="588917" y="0"/>
                  </a:moveTo>
                  <a:lnTo>
                    <a:pt x="458233" y="0"/>
                  </a:lnTo>
                  <a:lnTo>
                    <a:pt x="458233" y="667240"/>
                  </a:lnTo>
                  <a:lnTo>
                    <a:pt x="588917" y="667240"/>
                  </a:lnTo>
                  <a:close/>
                  <a:moveTo>
                    <a:pt x="803007" y="0"/>
                  </a:moveTo>
                  <a:lnTo>
                    <a:pt x="672322" y="0"/>
                  </a:lnTo>
                  <a:lnTo>
                    <a:pt x="672322" y="667240"/>
                  </a:lnTo>
                  <a:lnTo>
                    <a:pt x="803007" y="667240"/>
                  </a:lnTo>
                  <a:close/>
                  <a:moveTo>
                    <a:pt x="5393520" y="0"/>
                  </a:moveTo>
                  <a:lnTo>
                    <a:pt x="886412" y="0"/>
                  </a:lnTo>
                  <a:lnTo>
                    <a:pt x="886412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3" name="Rectangle 112">
              <a:extLst>
                <a:ext uri="{FF2B5EF4-FFF2-40B4-BE49-F238E27FC236}">
                  <a16:creationId xmlns:a16="http://schemas.microsoft.com/office/drawing/2014/main" id="{8BA40A52-7AB3-4A15-BFDC-09492DD8784E}"/>
                </a:ext>
              </a:extLst>
            </p:cNvPr>
            <p:cNvSpPr/>
            <p:nvPr/>
          </p:nvSpPr>
          <p:spPr>
            <a:xfrm rot="5400000" flipH="1">
              <a:off x="5375077" y="4473676"/>
              <a:ext cx="1784807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615033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615033" y="667240"/>
                  </a:lnTo>
                  <a:close/>
                  <a:moveTo>
                    <a:pt x="829123" y="0"/>
                  </a:moveTo>
                  <a:lnTo>
                    <a:pt x="698438" y="0"/>
                  </a:lnTo>
                  <a:lnTo>
                    <a:pt x="698438" y="667240"/>
                  </a:lnTo>
                  <a:lnTo>
                    <a:pt x="829123" y="667240"/>
                  </a:lnTo>
                  <a:close/>
                  <a:moveTo>
                    <a:pt x="4597121" y="0"/>
                  </a:moveTo>
                  <a:lnTo>
                    <a:pt x="912528" y="0"/>
                  </a:lnTo>
                  <a:lnTo>
                    <a:pt x="912528" y="667240"/>
                  </a:lnTo>
                  <a:lnTo>
                    <a:pt x="4597121" y="667240"/>
                  </a:lnTo>
                  <a:close/>
                  <a:moveTo>
                    <a:pt x="4811211" y="0"/>
                  </a:moveTo>
                  <a:lnTo>
                    <a:pt x="4680526" y="0"/>
                  </a:lnTo>
                  <a:lnTo>
                    <a:pt x="4680526" y="667240"/>
                  </a:lnTo>
                  <a:lnTo>
                    <a:pt x="4811211" y="667240"/>
                  </a:lnTo>
                  <a:close/>
                  <a:moveTo>
                    <a:pt x="5393520" y="0"/>
                  </a:moveTo>
                  <a:lnTo>
                    <a:pt x="4894616" y="0"/>
                  </a:lnTo>
                  <a:lnTo>
                    <a:pt x="4894616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4" name="Rectangle 97">
              <a:extLst>
                <a:ext uri="{FF2B5EF4-FFF2-40B4-BE49-F238E27FC236}">
                  <a16:creationId xmlns:a16="http://schemas.microsoft.com/office/drawing/2014/main" id="{EECCEC1E-90D5-4F0C-9DDB-D03527858553}"/>
                </a:ext>
              </a:extLst>
            </p:cNvPr>
            <p:cNvSpPr/>
            <p:nvPr/>
          </p:nvSpPr>
          <p:spPr>
            <a:xfrm rot="5400000" flipH="1">
              <a:off x="5764657" y="4637827"/>
              <a:ext cx="1509371" cy="186726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3749325" y="214783"/>
                  </a:moveTo>
                  <a:lnTo>
                    <a:pt x="3749325" y="452458"/>
                  </a:lnTo>
                  <a:lnTo>
                    <a:pt x="3604159" y="452458"/>
                  </a:lnTo>
                  <a:lnTo>
                    <a:pt x="3604159" y="214783"/>
                  </a:lnTo>
                  <a:close/>
                  <a:moveTo>
                    <a:pt x="4010934" y="214783"/>
                  </a:moveTo>
                  <a:lnTo>
                    <a:pt x="4010934" y="452458"/>
                  </a:lnTo>
                  <a:lnTo>
                    <a:pt x="3865768" y="452458"/>
                  </a:lnTo>
                  <a:lnTo>
                    <a:pt x="3865768" y="214783"/>
                  </a:lnTo>
                  <a:close/>
                  <a:moveTo>
                    <a:pt x="4272544" y="214783"/>
                  </a:moveTo>
                  <a:lnTo>
                    <a:pt x="4272544" y="452458"/>
                  </a:lnTo>
                  <a:lnTo>
                    <a:pt x="4127378" y="452458"/>
                  </a:lnTo>
                  <a:lnTo>
                    <a:pt x="4127378" y="214783"/>
                  </a:lnTo>
                  <a:close/>
                  <a:moveTo>
                    <a:pt x="4534153" y="214783"/>
                  </a:moveTo>
                  <a:lnTo>
                    <a:pt x="4534153" y="452458"/>
                  </a:lnTo>
                  <a:lnTo>
                    <a:pt x="4388987" y="452458"/>
                  </a:lnTo>
                  <a:lnTo>
                    <a:pt x="4388987" y="214783"/>
                  </a:lnTo>
                  <a:close/>
                  <a:moveTo>
                    <a:pt x="4795763" y="214783"/>
                  </a:moveTo>
                  <a:lnTo>
                    <a:pt x="4795763" y="452458"/>
                  </a:lnTo>
                  <a:lnTo>
                    <a:pt x="4650597" y="452458"/>
                  </a:lnTo>
                  <a:lnTo>
                    <a:pt x="4650597" y="214783"/>
                  </a:lnTo>
                  <a:close/>
                  <a:moveTo>
                    <a:pt x="5057372" y="214783"/>
                  </a:moveTo>
                  <a:lnTo>
                    <a:pt x="5057372" y="452458"/>
                  </a:lnTo>
                  <a:lnTo>
                    <a:pt x="4912206" y="452458"/>
                  </a:lnTo>
                  <a:lnTo>
                    <a:pt x="4912206" y="214783"/>
                  </a:lnTo>
                  <a:close/>
                  <a:moveTo>
                    <a:pt x="5393520" y="0"/>
                  </a:move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5" name="Rectangle 98">
              <a:extLst>
                <a:ext uri="{FF2B5EF4-FFF2-40B4-BE49-F238E27FC236}">
                  <a16:creationId xmlns:a16="http://schemas.microsoft.com/office/drawing/2014/main" id="{7732B7F4-3D38-4419-AFEE-CED58BCABDFD}"/>
                </a:ext>
              </a:extLst>
            </p:cNvPr>
            <p:cNvSpPr/>
            <p:nvPr/>
          </p:nvSpPr>
          <p:spPr>
            <a:xfrm rot="5400000" flipH="1">
              <a:off x="5973589" y="4562844"/>
              <a:ext cx="1606471" cy="220801"/>
            </a:xfrm>
            <a:custGeom>
              <a:avLst/>
              <a:gdLst/>
              <a:ahLst/>
              <a:cxnLst/>
              <a:rect l="l" t="t" r="r" b="b"/>
              <a:pathLst>
                <a:path w="5393520" h="667240">
                  <a:moveTo>
                    <a:pt x="4577339" y="222921"/>
                  </a:moveTo>
                  <a:lnTo>
                    <a:pt x="4577339" y="451264"/>
                  </a:lnTo>
                  <a:lnTo>
                    <a:pt x="4329141" y="451264"/>
                  </a:lnTo>
                  <a:lnTo>
                    <a:pt x="4329141" y="222921"/>
                  </a:lnTo>
                  <a:close/>
                  <a:moveTo>
                    <a:pt x="5021455" y="222921"/>
                  </a:moveTo>
                  <a:lnTo>
                    <a:pt x="5021455" y="451264"/>
                  </a:lnTo>
                  <a:lnTo>
                    <a:pt x="4773257" y="451264"/>
                  </a:lnTo>
                  <a:lnTo>
                    <a:pt x="4773257" y="222921"/>
                  </a:lnTo>
                  <a:close/>
                  <a:moveTo>
                    <a:pt x="5393520" y="0"/>
                  </a:moveTo>
                  <a:lnTo>
                    <a:pt x="538365" y="0"/>
                  </a:lnTo>
                  <a:lnTo>
                    <a:pt x="538365" y="667239"/>
                  </a:lnTo>
                  <a:lnTo>
                    <a:pt x="300065" y="667239"/>
                  </a:lnTo>
                  <a:lnTo>
                    <a:pt x="300065" y="0"/>
                  </a:lnTo>
                  <a:lnTo>
                    <a:pt x="0" y="0"/>
                  </a:lnTo>
                  <a:lnTo>
                    <a:pt x="0" y="667240"/>
                  </a:lnTo>
                  <a:lnTo>
                    <a:pt x="5393520" y="667240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1" name="그룹 4">
            <a:extLst>
              <a:ext uri="{FF2B5EF4-FFF2-40B4-BE49-F238E27FC236}">
                <a16:creationId xmlns:a16="http://schemas.microsoft.com/office/drawing/2014/main" id="{C31171A1-4761-4B27-8118-CA8C8CB4EDCF}"/>
              </a:ext>
            </a:extLst>
          </p:cNvPr>
          <p:cNvGrpSpPr/>
          <p:nvPr/>
        </p:nvGrpSpPr>
        <p:grpSpPr>
          <a:xfrm>
            <a:off x="-1" y="4723603"/>
            <a:ext cx="12192001" cy="1280156"/>
            <a:chOff x="-352257" y="4698535"/>
            <a:chExt cx="12791128" cy="1343064"/>
          </a:xfrm>
          <a:solidFill>
            <a:schemeClr val="accent2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C22C13B-6E06-4E95-8205-532C1356EAF7}"/>
                </a:ext>
              </a:extLst>
            </p:cNvPr>
            <p:cNvSpPr/>
            <p:nvPr/>
          </p:nvSpPr>
          <p:spPr>
            <a:xfrm rot="10800000">
              <a:off x="-352257" y="5856126"/>
              <a:ext cx="3411159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0034EB9-73C7-436C-A037-31F90EA71270}"/>
                </a:ext>
              </a:extLst>
            </p:cNvPr>
            <p:cNvSpPr/>
            <p:nvPr/>
          </p:nvSpPr>
          <p:spPr>
            <a:xfrm rot="5400000">
              <a:off x="2381167" y="5363862"/>
              <a:ext cx="1170002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22E66C6-1F18-4E02-8C95-A0A71495A94C}"/>
                </a:ext>
              </a:extLst>
            </p:cNvPr>
            <p:cNvSpPr/>
            <p:nvPr/>
          </p:nvSpPr>
          <p:spPr>
            <a:xfrm>
              <a:off x="2876393" y="4871592"/>
              <a:ext cx="2234297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3CCCF3C-9900-4FF7-9AC1-333C7FF363DA}"/>
                </a:ext>
              </a:extLst>
            </p:cNvPr>
            <p:cNvSpPr/>
            <p:nvPr/>
          </p:nvSpPr>
          <p:spPr>
            <a:xfrm rot="5400000">
              <a:off x="4596070" y="5209692"/>
              <a:ext cx="8437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D511140-1EDE-4B2B-B8A2-6E3E58FE7A87}"/>
                </a:ext>
              </a:extLst>
            </p:cNvPr>
            <p:cNvSpPr/>
            <p:nvPr/>
          </p:nvSpPr>
          <p:spPr>
            <a:xfrm>
              <a:off x="4922724" y="5538839"/>
              <a:ext cx="2188409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B25A1BC-3F7C-4897-96C2-EAB1E69F1CE5}"/>
                </a:ext>
              </a:extLst>
            </p:cNvPr>
            <p:cNvSpPr/>
            <p:nvPr/>
          </p:nvSpPr>
          <p:spPr>
            <a:xfrm rot="5400000">
              <a:off x="6548124" y="5119692"/>
              <a:ext cx="10237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5178150-5156-4758-AE0F-87341E1B6E20}"/>
                </a:ext>
              </a:extLst>
            </p:cNvPr>
            <p:cNvSpPr/>
            <p:nvPr/>
          </p:nvSpPr>
          <p:spPr>
            <a:xfrm>
              <a:off x="6967270" y="4698995"/>
              <a:ext cx="2087863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75747FF-1F49-405C-838F-EC6EC9ADB74A}"/>
                </a:ext>
              </a:extLst>
            </p:cNvPr>
            <p:cNvSpPr/>
            <p:nvPr/>
          </p:nvSpPr>
          <p:spPr>
            <a:xfrm rot="5400000">
              <a:off x="8647195" y="5073799"/>
              <a:ext cx="936000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6C95471-3BB2-4DA5-9010-F9FDD34BDBA3}"/>
                </a:ext>
              </a:extLst>
            </p:cNvPr>
            <p:cNvSpPr/>
            <p:nvPr/>
          </p:nvSpPr>
          <p:spPr>
            <a:xfrm>
              <a:off x="9022459" y="5538839"/>
              <a:ext cx="3416412" cy="1854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sp>
        <p:nvSpPr>
          <p:cNvPr id="77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9326896" y="1792367"/>
            <a:ext cx="301242" cy="29769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5303534" y="1794803"/>
            <a:ext cx="381405" cy="28219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1907174" y="1751779"/>
            <a:ext cx="312803" cy="390530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870102C-F4B2-4EE2-82A4-DFB59B0ECD1A}"/>
              </a:ext>
            </a:extLst>
          </p:cNvPr>
          <p:cNvSpPr/>
          <p:nvPr/>
        </p:nvSpPr>
        <p:spPr>
          <a:xfrm>
            <a:off x="627021" y="219058"/>
            <a:ext cx="10874326" cy="12708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altLang="ko-KR" sz="4800" b="1" dirty="0">
                <a:solidFill>
                  <a:schemeClr val="tx1"/>
                </a:solidFill>
              </a:rPr>
              <a:t>Struktur Teks Fiksi</a:t>
            </a:r>
            <a:endParaRPr lang="ko-KR" alt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2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92B89B2-386C-44BE-B884-7D67A7AA45EA}"/>
              </a:ext>
            </a:extLst>
          </p:cNvPr>
          <p:cNvSpPr/>
          <p:nvPr/>
        </p:nvSpPr>
        <p:spPr>
          <a:xfrm>
            <a:off x="-55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C7E7B7-9715-42A5-BEB5-0661EBF77816}"/>
              </a:ext>
            </a:extLst>
          </p:cNvPr>
          <p:cNvGrpSpPr/>
          <p:nvPr/>
        </p:nvGrpSpPr>
        <p:grpSpPr>
          <a:xfrm>
            <a:off x="26122" y="1129786"/>
            <a:ext cx="9410622" cy="777438"/>
            <a:chOff x="-1326566" y="1173479"/>
            <a:chExt cx="9404250" cy="776918"/>
          </a:xfrm>
          <a:solidFill>
            <a:schemeClr val="bg1">
              <a:lumMod val="95000"/>
            </a:schemeClr>
          </a:solidFill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8A5B40A-96BB-4DE9-A306-DD9CFE077DDB}"/>
                </a:ext>
              </a:extLst>
            </p:cNvPr>
            <p:cNvSpPr txBox="1"/>
            <p:nvPr/>
          </p:nvSpPr>
          <p:spPr>
            <a:xfrm>
              <a:off x="-1326566" y="1173479"/>
              <a:ext cx="8449848" cy="76892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400" b="1" dirty="0" err="1">
                  <a:latin typeface="+mj-lt"/>
                  <a:cs typeface="Arial" pitchFamily="34" charset="0"/>
                </a:rPr>
                <a:t>Kaidah</a:t>
              </a:r>
              <a:r>
                <a:rPr lang="en-US" altLang="ko-KR" sz="4400" b="1" dirty="0">
                  <a:latin typeface="+mj-lt"/>
                  <a:cs typeface="Arial" pitchFamily="34" charset="0"/>
                </a:rPr>
                <a:t> </a:t>
              </a:r>
              <a:r>
                <a:rPr lang="en-US" altLang="ko-KR" sz="4400" b="1" dirty="0" err="1">
                  <a:latin typeface="+mj-lt"/>
                  <a:cs typeface="Arial" pitchFamily="34" charset="0"/>
                </a:rPr>
                <a:t>Kebahasaan</a:t>
              </a:r>
              <a:r>
                <a:rPr lang="en-US" altLang="ko-KR" sz="4400" b="1" dirty="0">
                  <a:latin typeface="+mj-lt"/>
                  <a:cs typeface="Arial" pitchFamily="34" charset="0"/>
                </a:rPr>
                <a:t> </a:t>
              </a:r>
              <a:r>
                <a:rPr lang="en-US" altLang="ko-KR" sz="4400" b="1" dirty="0" err="1">
                  <a:latin typeface="+mj-lt"/>
                  <a:cs typeface="Arial" pitchFamily="34" charset="0"/>
                </a:rPr>
                <a:t>Teks</a:t>
              </a:r>
              <a:r>
                <a:rPr lang="en-US" altLang="ko-KR" sz="4400" b="1" dirty="0">
                  <a:latin typeface="+mj-lt"/>
                  <a:cs typeface="Arial" pitchFamily="34" charset="0"/>
                </a:rPr>
                <a:t> </a:t>
              </a:r>
              <a:r>
                <a:rPr lang="en-US" altLang="ko-KR" sz="4400" b="1" dirty="0" err="1">
                  <a:latin typeface="+mj-lt"/>
                  <a:cs typeface="Arial" pitchFamily="34" charset="0"/>
                </a:rPr>
                <a:t>Fiksi</a:t>
              </a:r>
              <a:endParaRPr lang="ko-KR" altLang="en-US" sz="4400" b="1" dirty="0">
                <a:latin typeface="+mj-lt"/>
                <a:cs typeface="Arial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EF02E4B-BB54-4FC2-8767-A7EAE405C481}"/>
                </a:ext>
              </a:extLst>
            </p:cNvPr>
            <p:cNvSpPr/>
            <p:nvPr/>
          </p:nvSpPr>
          <p:spPr>
            <a:xfrm rot="20639292">
              <a:off x="6719643" y="1624388"/>
              <a:ext cx="1358041" cy="326009"/>
            </a:xfrm>
            <a:custGeom>
              <a:avLst/>
              <a:gdLst>
                <a:gd name="connsiteX0" fmla="*/ 0 w 757029"/>
                <a:gd name="connsiteY0" fmla="*/ 201059 h 282425"/>
                <a:gd name="connsiteX1" fmla="*/ 342900 w 757029"/>
                <a:gd name="connsiteY1" fmla="*/ 1034 h 282425"/>
                <a:gd name="connsiteX2" fmla="*/ 514350 w 757029"/>
                <a:gd name="connsiteY2" fmla="*/ 277259 h 282425"/>
                <a:gd name="connsiteX3" fmla="*/ 742950 w 757029"/>
                <a:gd name="connsiteY3" fmla="*/ 182009 h 282425"/>
                <a:gd name="connsiteX4" fmla="*/ 733425 w 757029"/>
                <a:gd name="connsiteY4" fmla="*/ 191534 h 282425"/>
                <a:gd name="connsiteX0" fmla="*/ 0 w 742950"/>
                <a:gd name="connsiteY0" fmla="*/ 201059 h 282425"/>
                <a:gd name="connsiteX1" fmla="*/ 342900 w 742950"/>
                <a:gd name="connsiteY1" fmla="*/ 1034 h 282425"/>
                <a:gd name="connsiteX2" fmla="*/ 514350 w 742950"/>
                <a:gd name="connsiteY2" fmla="*/ 277259 h 282425"/>
                <a:gd name="connsiteX3" fmla="*/ 742950 w 742950"/>
                <a:gd name="connsiteY3" fmla="*/ 182009 h 282425"/>
                <a:gd name="connsiteX0" fmla="*/ 0 w 742950"/>
                <a:gd name="connsiteY0" fmla="*/ 213115 h 282068"/>
                <a:gd name="connsiteX1" fmla="*/ 342900 w 742950"/>
                <a:gd name="connsiteY1" fmla="*/ 677 h 282068"/>
                <a:gd name="connsiteX2" fmla="*/ 514350 w 742950"/>
                <a:gd name="connsiteY2" fmla="*/ 276902 h 282068"/>
                <a:gd name="connsiteX3" fmla="*/ 742950 w 742950"/>
                <a:gd name="connsiteY3" fmla="*/ 181652 h 282068"/>
                <a:gd name="connsiteX0" fmla="*/ 0 w 742950"/>
                <a:gd name="connsiteY0" fmla="*/ 112016 h 177020"/>
                <a:gd name="connsiteX1" fmla="*/ 355313 w 742950"/>
                <a:gd name="connsiteY1" fmla="*/ 3016 h 177020"/>
                <a:gd name="connsiteX2" fmla="*/ 514350 w 742950"/>
                <a:gd name="connsiteY2" fmla="*/ 175803 h 177020"/>
                <a:gd name="connsiteX3" fmla="*/ 742950 w 742950"/>
                <a:gd name="connsiteY3" fmla="*/ 80553 h 177020"/>
                <a:gd name="connsiteX0" fmla="*/ 0 w 742950"/>
                <a:gd name="connsiteY0" fmla="*/ 112264 h 181358"/>
                <a:gd name="connsiteX1" fmla="*/ 355313 w 742950"/>
                <a:gd name="connsiteY1" fmla="*/ 3264 h 181358"/>
                <a:gd name="connsiteX2" fmla="*/ 377811 w 742950"/>
                <a:gd name="connsiteY2" fmla="*/ 180188 h 181358"/>
                <a:gd name="connsiteX3" fmla="*/ 742950 w 742950"/>
                <a:gd name="connsiteY3" fmla="*/ 80801 h 181358"/>
                <a:gd name="connsiteX0" fmla="*/ 0 w 742950"/>
                <a:gd name="connsiteY0" fmla="*/ 119934 h 189261"/>
                <a:gd name="connsiteX1" fmla="*/ 400826 w 742950"/>
                <a:gd name="connsiteY1" fmla="*/ 2659 h 189261"/>
                <a:gd name="connsiteX2" fmla="*/ 377811 w 742950"/>
                <a:gd name="connsiteY2" fmla="*/ 187858 h 189261"/>
                <a:gd name="connsiteX3" fmla="*/ 742950 w 742950"/>
                <a:gd name="connsiteY3" fmla="*/ 88471 h 189261"/>
                <a:gd name="connsiteX0" fmla="*/ 0 w 752817"/>
                <a:gd name="connsiteY0" fmla="*/ 122863 h 188900"/>
                <a:gd name="connsiteX1" fmla="*/ 410693 w 752817"/>
                <a:gd name="connsiteY1" fmla="*/ 2298 h 188900"/>
                <a:gd name="connsiteX2" fmla="*/ 387678 w 752817"/>
                <a:gd name="connsiteY2" fmla="*/ 187497 h 188900"/>
                <a:gd name="connsiteX3" fmla="*/ 752817 w 752817"/>
                <a:gd name="connsiteY3" fmla="*/ 88110 h 188900"/>
                <a:gd name="connsiteX0" fmla="*/ 0 w 767448"/>
                <a:gd name="connsiteY0" fmla="*/ 139778 h 187527"/>
                <a:gd name="connsiteX1" fmla="*/ 425324 w 767448"/>
                <a:gd name="connsiteY1" fmla="*/ 925 h 187527"/>
                <a:gd name="connsiteX2" fmla="*/ 402309 w 767448"/>
                <a:gd name="connsiteY2" fmla="*/ 186124 h 187527"/>
                <a:gd name="connsiteX3" fmla="*/ 767448 w 767448"/>
                <a:gd name="connsiteY3" fmla="*/ 86737 h 187527"/>
                <a:gd name="connsiteX0" fmla="*/ 0 w 767448"/>
                <a:gd name="connsiteY0" fmla="*/ 140230 h 187979"/>
                <a:gd name="connsiteX1" fmla="*/ 425324 w 767448"/>
                <a:gd name="connsiteY1" fmla="*/ 1377 h 187979"/>
                <a:gd name="connsiteX2" fmla="*/ 402309 w 767448"/>
                <a:gd name="connsiteY2" fmla="*/ 186576 h 187979"/>
                <a:gd name="connsiteX3" fmla="*/ 767448 w 767448"/>
                <a:gd name="connsiteY3" fmla="*/ 87189 h 187979"/>
                <a:gd name="connsiteX0" fmla="*/ 0 w 767448"/>
                <a:gd name="connsiteY0" fmla="*/ 141802 h 189551"/>
                <a:gd name="connsiteX1" fmla="*/ 425324 w 767448"/>
                <a:gd name="connsiteY1" fmla="*/ 2949 h 189551"/>
                <a:gd name="connsiteX2" fmla="*/ 402309 w 767448"/>
                <a:gd name="connsiteY2" fmla="*/ 188148 h 189551"/>
                <a:gd name="connsiteX3" fmla="*/ 767448 w 767448"/>
                <a:gd name="connsiteY3" fmla="*/ 88761 h 189551"/>
                <a:gd name="connsiteX0" fmla="*/ 0 w 785736"/>
                <a:gd name="connsiteY0" fmla="*/ 154570 h 187689"/>
                <a:gd name="connsiteX1" fmla="*/ 443612 w 785736"/>
                <a:gd name="connsiteY1" fmla="*/ 1087 h 187689"/>
                <a:gd name="connsiteX2" fmla="*/ 420597 w 785736"/>
                <a:gd name="connsiteY2" fmla="*/ 186286 h 187689"/>
                <a:gd name="connsiteX3" fmla="*/ 785736 w 785736"/>
                <a:gd name="connsiteY3" fmla="*/ 86899 h 187689"/>
                <a:gd name="connsiteX0" fmla="*/ 0 w 785736"/>
                <a:gd name="connsiteY0" fmla="*/ 158688 h 191807"/>
                <a:gd name="connsiteX1" fmla="*/ 443612 w 785736"/>
                <a:gd name="connsiteY1" fmla="*/ 5205 h 191807"/>
                <a:gd name="connsiteX2" fmla="*/ 420597 w 785736"/>
                <a:gd name="connsiteY2" fmla="*/ 190404 h 191807"/>
                <a:gd name="connsiteX3" fmla="*/ 785736 w 785736"/>
                <a:gd name="connsiteY3" fmla="*/ 91017 h 191807"/>
                <a:gd name="connsiteX0" fmla="*/ 0 w 785736"/>
                <a:gd name="connsiteY0" fmla="*/ 182905 h 216024"/>
                <a:gd name="connsiteX1" fmla="*/ 443612 w 785736"/>
                <a:gd name="connsiteY1" fmla="*/ 29422 h 216024"/>
                <a:gd name="connsiteX2" fmla="*/ 420597 w 785736"/>
                <a:gd name="connsiteY2" fmla="*/ 214621 h 216024"/>
                <a:gd name="connsiteX3" fmla="*/ 785736 w 785736"/>
                <a:gd name="connsiteY3" fmla="*/ 115234 h 216024"/>
                <a:gd name="connsiteX0" fmla="*/ 0 w 785736"/>
                <a:gd name="connsiteY0" fmla="*/ 191488 h 224939"/>
                <a:gd name="connsiteX1" fmla="*/ 414351 w 785736"/>
                <a:gd name="connsiteY1" fmla="*/ 27032 h 224939"/>
                <a:gd name="connsiteX2" fmla="*/ 420597 w 785736"/>
                <a:gd name="connsiteY2" fmla="*/ 223204 h 224939"/>
                <a:gd name="connsiteX3" fmla="*/ 785736 w 785736"/>
                <a:gd name="connsiteY3" fmla="*/ 123817 h 224939"/>
                <a:gd name="connsiteX0" fmla="*/ 0 w 785736"/>
                <a:gd name="connsiteY0" fmla="*/ 191488 h 231591"/>
                <a:gd name="connsiteX1" fmla="*/ 414351 w 785736"/>
                <a:gd name="connsiteY1" fmla="*/ 27032 h 231591"/>
                <a:gd name="connsiteX2" fmla="*/ 420597 w 785736"/>
                <a:gd name="connsiteY2" fmla="*/ 223204 h 231591"/>
                <a:gd name="connsiteX3" fmla="*/ 785736 w 785736"/>
                <a:gd name="connsiteY3" fmla="*/ 123817 h 231591"/>
                <a:gd name="connsiteX0" fmla="*/ 0 w 785736"/>
                <a:gd name="connsiteY0" fmla="*/ 175798 h 325533"/>
                <a:gd name="connsiteX1" fmla="*/ 414351 w 785736"/>
                <a:gd name="connsiteY1" fmla="*/ 11342 h 325533"/>
                <a:gd name="connsiteX2" fmla="*/ 477722 w 785736"/>
                <a:gd name="connsiteY2" fmla="*/ 320667 h 325533"/>
                <a:gd name="connsiteX3" fmla="*/ 785736 w 785736"/>
                <a:gd name="connsiteY3" fmla="*/ 108127 h 325533"/>
                <a:gd name="connsiteX0" fmla="*/ 0 w 850737"/>
                <a:gd name="connsiteY0" fmla="*/ 175798 h 353276"/>
                <a:gd name="connsiteX1" fmla="*/ 414351 w 850737"/>
                <a:gd name="connsiteY1" fmla="*/ 11342 h 353276"/>
                <a:gd name="connsiteX2" fmla="*/ 477722 w 850737"/>
                <a:gd name="connsiteY2" fmla="*/ 320667 h 353276"/>
                <a:gd name="connsiteX3" fmla="*/ 850737 w 850737"/>
                <a:gd name="connsiteY3" fmla="*/ 342871 h 353276"/>
                <a:gd name="connsiteX0" fmla="*/ 0 w 850737"/>
                <a:gd name="connsiteY0" fmla="*/ 215082 h 392560"/>
                <a:gd name="connsiteX1" fmla="*/ 426289 w 850737"/>
                <a:gd name="connsiteY1" fmla="*/ 6135 h 392560"/>
                <a:gd name="connsiteX2" fmla="*/ 477722 w 850737"/>
                <a:gd name="connsiteY2" fmla="*/ 359951 h 392560"/>
                <a:gd name="connsiteX3" fmla="*/ 850737 w 850737"/>
                <a:gd name="connsiteY3" fmla="*/ 382155 h 392560"/>
                <a:gd name="connsiteX0" fmla="*/ 0 w 850737"/>
                <a:gd name="connsiteY0" fmla="*/ 222660 h 498987"/>
                <a:gd name="connsiteX1" fmla="*/ 426289 w 850737"/>
                <a:gd name="connsiteY1" fmla="*/ 13713 h 498987"/>
                <a:gd name="connsiteX2" fmla="*/ 425236 w 850737"/>
                <a:gd name="connsiteY2" fmla="*/ 490682 h 498987"/>
                <a:gd name="connsiteX3" fmla="*/ 850737 w 850737"/>
                <a:gd name="connsiteY3" fmla="*/ 389733 h 498987"/>
                <a:gd name="connsiteX0" fmla="*/ 0 w 850737"/>
                <a:gd name="connsiteY0" fmla="*/ 235781 h 512108"/>
                <a:gd name="connsiteX1" fmla="*/ 426289 w 850737"/>
                <a:gd name="connsiteY1" fmla="*/ 26834 h 512108"/>
                <a:gd name="connsiteX2" fmla="*/ 425236 w 850737"/>
                <a:gd name="connsiteY2" fmla="*/ 503803 h 512108"/>
                <a:gd name="connsiteX3" fmla="*/ 850737 w 850737"/>
                <a:gd name="connsiteY3" fmla="*/ 402854 h 512108"/>
                <a:gd name="connsiteX0" fmla="*/ 0 w 850737"/>
                <a:gd name="connsiteY0" fmla="*/ 218868 h 440284"/>
                <a:gd name="connsiteX1" fmla="*/ 426289 w 850737"/>
                <a:gd name="connsiteY1" fmla="*/ 9921 h 440284"/>
                <a:gd name="connsiteX2" fmla="*/ 433211 w 850737"/>
                <a:gd name="connsiteY2" fmla="*/ 426980 h 440284"/>
                <a:gd name="connsiteX3" fmla="*/ 850737 w 850737"/>
                <a:gd name="connsiteY3" fmla="*/ 385941 h 44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737" h="440284">
                  <a:moveTo>
                    <a:pt x="0" y="218868"/>
                  </a:moveTo>
                  <a:cubicBezTo>
                    <a:pt x="227342" y="28381"/>
                    <a:pt x="354087" y="-24764"/>
                    <a:pt x="426289" y="9921"/>
                  </a:cubicBezTo>
                  <a:cubicBezTo>
                    <a:pt x="498491" y="44606"/>
                    <a:pt x="360341" y="385246"/>
                    <a:pt x="433211" y="426980"/>
                  </a:cubicBezTo>
                  <a:cubicBezTo>
                    <a:pt x="506081" y="468714"/>
                    <a:pt x="814225" y="400228"/>
                    <a:pt x="850737" y="385941"/>
                  </a:cubicBezTo>
                </a:path>
              </a:pathLst>
            </a:custGeom>
            <a:grpFill/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F503FA7-E720-4B2D-8CE4-8D62C38589D8}"/>
              </a:ext>
            </a:extLst>
          </p:cNvPr>
          <p:cNvGrpSpPr/>
          <p:nvPr/>
        </p:nvGrpSpPr>
        <p:grpSpPr>
          <a:xfrm>
            <a:off x="0" y="1736437"/>
            <a:ext cx="12192000" cy="4271393"/>
            <a:chOff x="-2312971" y="1930801"/>
            <a:chExt cx="12183754" cy="4016330"/>
          </a:xfrm>
        </p:grpSpPr>
        <p:sp>
          <p:nvSpPr>
            <p:cNvPr id="7" name="Freeform 2">
              <a:extLst>
                <a:ext uri="{FF2B5EF4-FFF2-40B4-BE49-F238E27FC236}">
                  <a16:creationId xmlns:a16="http://schemas.microsoft.com/office/drawing/2014/main" id="{2B052981-49FE-43A8-8720-0F0EB90FD610}"/>
                </a:ext>
              </a:extLst>
            </p:cNvPr>
            <p:cNvSpPr/>
            <p:nvPr/>
          </p:nvSpPr>
          <p:spPr>
            <a:xfrm>
              <a:off x="-2312971" y="1930803"/>
              <a:ext cx="12183754" cy="4016328"/>
            </a:xfrm>
            <a:custGeom>
              <a:avLst/>
              <a:gdLst>
                <a:gd name="connsiteX0" fmla="*/ 0 w 9096375"/>
                <a:gd name="connsiteY0" fmla="*/ 2457450 h 2466975"/>
                <a:gd name="connsiteX1" fmla="*/ 6610350 w 9096375"/>
                <a:gd name="connsiteY1" fmla="*/ 2457450 h 2466975"/>
                <a:gd name="connsiteX2" fmla="*/ 6591300 w 9096375"/>
                <a:gd name="connsiteY2" fmla="*/ 2219325 h 2466975"/>
                <a:gd name="connsiteX3" fmla="*/ 6000750 w 9096375"/>
                <a:gd name="connsiteY3" fmla="*/ 1152525 h 2466975"/>
                <a:gd name="connsiteX4" fmla="*/ 6124575 w 9096375"/>
                <a:gd name="connsiteY4" fmla="*/ 1009650 h 2466975"/>
                <a:gd name="connsiteX5" fmla="*/ 6619875 w 9096375"/>
                <a:gd name="connsiteY5" fmla="*/ 1466850 h 2466975"/>
                <a:gd name="connsiteX6" fmla="*/ 6562725 w 9096375"/>
                <a:gd name="connsiteY6" fmla="*/ 0 h 2466975"/>
                <a:gd name="connsiteX7" fmla="*/ 6838950 w 9096375"/>
                <a:gd name="connsiteY7" fmla="*/ 9525 h 2466975"/>
                <a:gd name="connsiteX8" fmla="*/ 6905625 w 9096375"/>
                <a:gd name="connsiteY8" fmla="*/ 981075 h 2466975"/>
                <a:gd name="connsiteX9" fmla="*/ 7239000 w 9096375"/>
                <a:gd name="connsiteY9" fmla="*/ 981075 h 2466975"/>
                <a:gd name="connsiteX10" fmla="*/ 7629525 w 9096375"/>
                <a:gd name="connsiteY10" fmla="*/ 981075 h 2466975"/>
                <a:gd name="connsiteX11" fmla="*/ 7915275 w 9096375"/>
                <a:gd name="connsiteY11" fmla="*/ 981075 h 2466975"/>
                <a:gd name="connsiteX12" fmla="*/ 7896225 w 9096375"/>
                <a:gd name="connsiteY12" fmla="*/ 1781175 h 2466975"/>
                <a:gd name="connsiteX13" fmla="*/ 7658100 w 9096375"/>
                <a:gd name="connsiteY13" fmla="*/ 2466975 h 2466975"/>
                <a:gd name="connsiteX14" fmla="*/ 9096375 w 9096375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24575 w 9144000"/>
                <a:gd name="connsiteY4" fmla="*/ 1009650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57493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610350 w 9144000"/>
                <a:gd name="connsiteY1" fmla="*/ 2457450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0411 w 9144000"/>
                <a:gd name="connsiteY4" fmla="*/ 998677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457450 h 2466975"/>
                <a:gd name="connsiteX1" fmla="*/ 6592062 w 9144000"/>
                <a:gd name="connsiteY1" fmla="*/ 2464766 h 2466975"/>
                <a:gd name="connsiteX2" fmla="*/ 6591300 w 9144000"/>
                <a:gd name="connsiteY2" fmla="*/ 2219325 h 2466975"/>
                <a:gd name="connsiteX3" fmla="*/ 6000750 w 9144000"/>
                <a:gd name="connsiteY3" fmla="*/ 1152525 h 2466975"/>
                <a:gd name="connsiteX4" fmla="*/ 6197726 w 9144000"/>
                <a:gd name="connsiteY4" fmla="*/ 984046 h 2466975"/>
                <a:gd name="connsiteX5" fmla="*/ 6619875 w 9144000"/>
                <a:gd name="connsiteY5" fmla="*/ 1466850 h 2466975"/>
                <a:gd name="connsiteX6" fmla="*/ 6562725 w 9144000"/>
                <a:gd name="connsiteY6" fmla="*/ 0 h 2466975"/>
                <a:gd name="connsiteX7" fmla="*/ 6838950 w 9144000"/>
                <a:gd name="connsiteY7" fmla="*/ 9525 h 2466975"/>
                <a:gd name="connsiteX8" fmla="*/ 6905625 w 9144000"/>
                <a:gd name="connsiteY8" fmla="*/ 981075 h 2466975"/>
                <a:gd name="connsiteX9" fmla="*/ 7239000 w 9144000"/>
                <a:gd name="connsiteY9" fmla="*/ 981075 h 2466975"/>
                <a:gd name="connsiteX10" fmla="*/ 7629525 w 9144000"/>
                <a:gd name="connsiteY10" fmla="*/ 981075 h 2466975"/>
                <a:gd name="connsiteX11" fmla="*/ 7915275 w 9144000"/>
                <a:gd name="connsiteY11" fmla="*/ 981075 h 2466975"/>
                <a:gd name="connsiteX12" fmla="*/ 7896225 w 9144000"/>
                <a:gd name="connsiteY12" fmla="*/ 1781175 h 2466975"/>
                <a:gd name="connsiteX13" fmla="*/ 7658100 w 9144000"/>
                <a:gd name="connsiteY13" fmla="*/ 2466975 h 2466975"/>
                <a:gd name="connsiteX14" fmla="*/ 9144000 w 9144000"/>
                <a:gd name="connsiteY14" fmla="*/ 2466975 h 2466975"/>
                <a:gd name="connsiteX0" fmla="*/ 0 w 9144000"/>
                <a:gd name="connsiteY0" fmla="*/ 2553469 h 2562994"/>
                <a:gd name="connsiteX1" fmla="*/ 6592062 w 9144000"/>
                <a:gd name="connsiteY1" fmla="*/ 2560785 h 2562994"/>
                <a:gd name="connsiteX2" fmla="*/ 6591300 w 9144000"/>
                <a:gd name="connsiteY2" fmla="*/ 2315344 h 2562994"/>
                <a:gd name="connsiteX3" fmla="*/ 6000750 w 9144000"/>
                <a:gd name="connsiteY3" fmla="*/ 1248544 h 2562994"/>
                <a:gd name="connsiteX4" fmla="*/ 6197726 w 9144000"/>
                <a:gd name="connsiteY4" fmla="*/ 1080065 h 2562994"/>
                <a:gd name="connsiteX5" fmla="*/ 6619875 w 9144000"/>
                <a:gd name="connsiteY5" fmla="*/ 1562869 h 2562994"/>
                <a:gd name="connsiteX6" fmla="*/ 6562725 w 9144000"/>
                <a:gd name="connsiteY6" fmla="*/ 96019 h 2562994"/>
                <a:gd name="connsiteX7" fmla="*/ 6838950 w 9144000"/>
                <a:gd name="connsiteY7" fmla="*/ 105544 h 2562994"/>
                <a:gd name="connsiteX8" fmla="*/ 6905625 w 9144000"/>
                <a:gd name="connsiteY8" fmla="*/ 1077094 h 2562994"/>
                <a:gd name="connsiteX9" fmla="*/ 7239000 w 9144000"/>
                <a:gd name="connsiteY9" fmla="*/ 1077094 h 2562994"/>
                <a:gd name="connsiteX10" fmla="*/ 7629525 w 9144000"/>
                <a:gd name="connsiteY10" fmla="*/ 1077094 h 2562994"/>
                <a:gd name="connsiteX11" fmla="*/ 7915275 w 9144000"/>
                <a:gd name="connsiteY11" fmla="*/ 1077094 h 2562994"/>
                <a:gd name="connsiteX12" fmla="*/ 7896225 w 9144000"/>
                <a:gd name="connsiteY12" fmla="*/ 1877194 h 2562994"/>
                <a:gd name="connsiteX13" fmla="*/ 7658100 w 9144000"/>
                <a:gd name="connsiteY13" fmla="*/ 2562994 h 2562994"/>
                <a:gd name="connsiteX14" fmla="*/ 9144000 w 9144000"/>
                <a:gd name="connsiteY14" fmla="*/ 2562994 h 2562994"/>
                <a:gd name="connsiteX0" fmla="*/ 0 w 9144000"/>
                <a:gd name="connsiteY0" fmla="*/ 2613374 h 2622899"/>
                <a:gd name="connsiteX1" fmla="*/ 6592062 w 9144000"/>
                <a:gd name="connsiteY1" fmla="*/ 2620690 h 2622899"/>
                <a:gd name="connsiteX2" fmla="*/ 6591300 w 9144000"/>
                <a:gd name="connsiteY2" fmla="*/ 2375249 h 2622899"/>
                <a:gd name="connsiteX3" fmla="*/ 6000750 w 9144000"/>
                <a:gd name="connsiteY3" fmla="*/ 1308449 h 2622899"/>
                <a:gd name="connsiteX4" fmla="*/ 6197726 w 9144000"/>
                <a:gd name="connsiteY4" fmla="*/ 1139970 h 2622899"/>
                <a:gd name="connsiteX5" fmla="*/ 6619875 w 9144000"/>
                <a:gd name="connsiteY5" fmla="*/ 1622774 h 2622899"/>
                <a:gd name="connsiteX6" fmla="*/ 6562725 w 9144000"/>
                <a:gd name="connsiteY6" fmla="*/ 155924 h 2622899"/>
                <a:gd name="connsiteX7" fmla="*/ 6838950 w 9144000"/>
                <a:gd name="connsiteY7" fmla="*/ 165449 h 2622899"/>
                <a:gd name="connsiteX8" fmla="*/ 6905625 w 9144000"/>
                <a:gd name="connsiteY8" fmla="*/ 1136999 h 2622899"/>
                <a:gd name="connsiteX9" fmla="*/ 7239000 w 9144000"/>
                <a:gd name="connsiteY9" fmla="*/ 1136999 h 2622899"/>
                <a:gd name="connsiteX10" fmla="*/ 7629525 w 9144000"/>
                <a:gd name="connsiteY10" fmla="*/ 1136999 h 2622899"/>
                <a:gd name="connsiteX11" fmla="*/ 7915275 w 9144000"/>
                <a:gd name="connsiteY11" fmla="*/ 1136999 h 2622899"/>
                <a:gd name="connsiteX12" fmla="*/ 7896225 w 9144000"/>
                <a:gd name="connsiteY12" fmla="*/ 1937099 h 2622899"/>
                <a:gd name="connsiteX13" fmla="*/ 7658100 w 9144000"/>
                <a:gd name="connsiteY13" fmla="*/ 2622899 h 2622899"/>
                <a:gd name="connsiteX14" fmla="*/ 9144000 w 9144000"/>
                <a:gd name="connsiteY14" fmla="*/ 2622899 h 2622899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9525 w 9144000"/>
                <a:gd name="connsiteY10" fmla="*/ 1149134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96225 w 9144000"/>
                <a:gd name="connsiteY12" fmla="*/ 1949234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15275 w 9144000"/>
                <a:gd name="connsiteY11" fmla="*/ 1149134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922590 w 9144000"/>
                <a:gd name="connsiteY11" fmla="*/ 1167422 h 2635034"/>
                <a:gd name="connsiteX12" fmla="*/ 7877937 w 9144000"/>
                <a:gd name="connsiteY12" fmla="*/ 1945576 h 2635034"/>
                <a:gd name="connsiteX13" fmla="*/ 7658100 w 9144000"/>
                <a:gd name="connsiteY13" fmla="*/ 2635034 h 2635034"/>
                <a:gd name="connsiteX14" fmla="*/ 9144000 w 9144000"/>
                <a:gd name="connsiteY14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625868 w 9144000"/>
                <a:gd name="connsiteY10" fmla="*/ 1178395 h 2635034"/>
                <a:gd name="connsiteX11" fmla="*/ 7732165 w 9144000"/>
                <a:gd name="connsiteY11" fmla="*/ 854927 h 2635034"/>
                <a:gd name="connsiteX12" fmla="*/ 7922590 w 9144000"/>
                <a:gd name="connsiteY12" fmla="*/ 1167422 h 2635034"/>
                <a:gd name="connsiteX13" fmla="*/ 7877937 w 9144000"/>
                <a:gd name="connsiteY13" fmla="*/ 1945576 h 2635034"/>
                <a:gd name="connsiteX14" fmla="*/ 7658100 w 9144000"/>
                <a:gd name="connsiteY14" fmla="*/ 2635034 h 2635034"/>
                <a:gd name="connsiteX15" fmla="*/ 9144000 w 9144000"/>
                <a:gd name="connsiteY15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239000 w 9144000"/>
                <a:gd name="connsiteY9" fmla="*/ 1149134 h 2635034"/>
                <a:gd name="connsiteX10" fmla="*/ 7399324 w 9144000"/>
                <a:gd name="connsiteY10" fmla="*/ 792748 h 2635034"/>
                <a:gd name="connsiteX11" fmla="*/ 7625868 w 9144000"/>
                <a:gd name="connsiteY11" fmla="*/ 1178395 h 2635034"/>
                <a:gd name="connsiteX12" fmla="*/ 7732165 w 9144000"/>
                <a:gd name="connsiteY12" fmla="*/ 854927 h 2635034"/>
                <a:gd name="connsiteX13" fmla="*/ 7922590 w 9144000"/>
                <a:gd name="connsiteY13" fmla="*/ 1167422 h 2635034"/>
                <a:gd name="connsiteX14" fmla="*/ 7877937 w 9144000"/>
                <a:gd name="connsiteY14" fmla="*/ 1945576 h 2635034"/>
                <a:gd name="connsiteX15" fmla="*/ 7658100 w 9144000"/>
                <a:gd name="connsiteY15" fmla="*/ 2635034 h 2635034"/>
                <a:gd name="connsiteX16" fmla="*/ 9144000 w 9144000"/>
                <a:gd name="connsiteY16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39000 w 9144000"/>
                <a:gd name="connsiteY10" fmla="*/ 1149134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5868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56449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32165 w 9144000"/>
                <a:gd name="connsiteY13" fmla="*/ 85492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399324 w 9144000"/>
                <a:gd name="connsiteY11" fmla="*/ 792748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40879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5 w 9144000"/>
                <a:gd name="connsiteY9" fmla="*/ 796405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21270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88427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106715 w 9144000"/>
                <a:gd name="connsiteY9" fmla="*/ 730568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877937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658100 w 9144000"/>
                <a:gd name="connsiteY16" fmla="*/ 2635034 h 2635034"/>
                <a:gd name="connsiteX17" fmla="*/ 9144000 w 9144000"/>
                <a:gd name="connsiteY17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83804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658100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9144000"/>
                <a:gd name="connsiteY0" fmla="*/ 2625509 h 2635034"/>
                <a:gd name="connsiteX1" fmla="*/ 6592062 w 9144000"/>
                <a:gd name="connsiteY1" fmla="*/ 2632825 h 2635034"/>
                <a:gd name="connsiteX2" fmla="*/ 6591300 w 9144000"/>
                <a:gd name="connsiteY2" fmla="*/ 2387384 h 2635034"/>
                <a:gd name="connsiteX3" fmla="*/ 6000750 w 9144000"/>
                <a:gd name="connsiteY3" fmla="*/ 1320584 h 2635034"/>
                <a:gd name="connsiteX4" fmla="*/ 6197726 w 9144000"/>
                <a:gd name="connsiteY4" fmla="*/ 1152105 h 2635034"/>
                <a:gd name="connsiteX5" fmla="*/ 6619875 w 9144000"/>
                <a:gd name="connsiteY5" fmla="*/ 1634909 h 2635034"/>
                <a:gd name="connsiteX6" fmla="*/ 6562725 w 9144000"/>
                <a:gd name="connsiteY6" fmla="*/ 168059 h 2635034"/>
                <a:gd name="connsiteX7" fmla="*/ 6838950 w 9144000"/>
                <a:gd name="connsiteY7" fmla="*/ 177584 h 2635034"/>
                <a:gd name="connsiteX8" fmla="*/ 6905625 w 9144000"/>
                <a:gd name="connsiteY8" fmla="*/ 1149134 h 2635034"/>
                <a:gd name="connsiteX9" fmla="*/ 7092084 w 9144000"/>
                <a:gd name="connsiteY9" fmla="*/ 723252 h 2635034"/>
                <a:gd name="connsiteX10" fmla="*/ 7260945 w 9144000"/>
                <a:gd name="connsiteY10" fmla="*/ 1152791 h 2635034"/>
                <a:gd name="connsiteX11" fmla="*/ 7446873 w 9144000"/>
                <a:gd name="connsiteY11" fmla="*/ 763487 h 2635034"/>
                <a:gd name="connsiteX12" fmla="*/ 7622210 w 9144000"/>
                <a:gd name="connsiteY12" fmla="*/ 1178395 h 2635034"/>
                <a:gd name="connsiteX13" fmla="*/ 7776056 w 9144000"/>
                <a:gd name="connsiteY13" fmla="*/ 840297 h 2635034"/>
                <a:gd name="connsiteX14" fmla="*/ 7922590 w 9144000"/>
                <a:gd name="connsiteY14" fmla="*/ 1167422 h 2635034"/>
                <a:gd name="connsiteX15" fmla="*/ 7914513 w 9144000"/>
                <a:gd name="connsiteY15" fmla="*/ 1945576 h 2635034"/>
                <a:gd name="connsiteX16" fmla="*/ 7798002 w 9144000"/>
                <a:gd name="connsiteY16" fmla="*/ 2317968 h 2635034"/>
                <a:gd name="connsiteX17" fmla="*/ 7723937 w 9144000"/>
                <a:gd name="connsiteY17" fmla="*/ 2635034 h 2635034"/>
                <a:gd name="connsiteX18" fmla="*/ 9144000 w 9144000"/>
                <a:gd name="connsiteY18" fmla="*/ 2635034 h 2635034"/>
                <a:gd name="connsiteX0" fmla="*/ 0 w 4869712"/>
                <a:gd name="connsiteY0" fmla="*/ 2636141 h 2636599"/>
                <a:gd name="connsiteX1" fmla="*/ 2317774 w 4869712"/>
                <a:gd name="connsiteY1" fmla="*/ 2632825 h 2636599"/>
                <a:gd name="connsiteX2" fmla="*/ 2317012 w 4869712"/>
                <a:gd name="connsiteY2" fmla="*/ 2387384 h 2636599"/>
                <a:gd name="connsiteX3" fmla="*/ 1726462 w 4869712"/>
                <a:gd name="connsiteY3" fmla="*/ 1320584 h 2636599"/>
                <a:gd name="connsiteX4" fmla="*/ 1923438 w 4869712"/>
                <a:gd name="connsiteY4" fmla="*/ 1152105 h 2636599"/>
                <a:gd name="connsiteX5" fmla="*/ 2345587 w 4869712"/>
                <a:gd name="connsiteY5" fmla="*/ 1634909 h 2636599"/>
                <a:gd name="connsiteX6" fmla="*/ 2288437 w 4869712"/>
                <a:gd name="connsiteY6" fmla="*/ 168059 h 2636599"/>
                <a:gd name="connsiteX7" fmla="*/ 2564662 w 4869712"/>
                <a:gd name="connsiteY7" fmla="*/ 177584 h 2636599"/>
                <a:gd name="connsiteX8" fmla="*/ 2631337 w 4869712"/>
                <a:gd name="connsiteY8" fmla="*/ 1149134 h 2636599"/>
                <a:gd name="connsiteX9" fmla="*/ 2817796 w 4869712"/>
                <a:gd name="connsiteY9" fmla="*/ 723252 h 2636599"/>
                <a:gd name="connsiteX10" fmla="*/ 2986657 w 4869712"/>
                <a:gd name="connsiteY10" fmla="*/ 1152791 h 2636599"/>
                <a:gd name="connsiteX11" fmla="*/ 3172585 w 4869712"/>
                <a:gd name="connsiteY11" fmla="*/ 763487 h 2636599"/>
                <a:gd name="connsiteX12" fmla="*/ 3347922 w 4869712"/>
                <a:gd name="connsiteY12" fmla="*/ 1178395 h 2636599"/>
                <a:gd name="connsiteX13" fmla="*/ 3501768 w 4869712"/>
                <a:gd name="connsiteY13" fmla="*/ 840297 h 2636599"/>
                <a:gd name="connsiteX14" fmla="*/ 3648302 w 4869712"/>
                <a:gd name="connsiteY14" fmla="*/ 1167422 h 2636599"/>
                <a:gd name="connsiteX15" fmla="*/ 3640225 w 4869712"/>
                <a:gd name="connsiteY15" fmla="*/ 1945576 h 2636599"/>
                <a:gd name="connsiteX16" fmla="*/ 3523714 w 4869712"/>
                <a:gd name="connsiteY16" fmla="*/ 2317968 h 2636599"/>
                <a:gd name="connsiteX17" fmla="*/ 3449649 w 4869712"/>
                <a:gd name="connsiteY17" fmla="*/ 2635034 h 2636599"/>
                <a:gd name="connsiteX18" fmla="*/ 4869712 w 4869712"/>
                <a:gd name="connsiteY18" fmla="*/ 2635034 h 2636599"/>
                <a:gd name="connsiteX0" fmla="*/ 0 w 4869712"/>
                <a:gd name="connsiteY0" fmla="*/ 2636141 h 2636141"/>
                <a:gd name="connsiteX1" fmla="*/ 2317774 w 4869712"/>
                <a:gd name="connsiteY1" fmla="*/ 2632825 h 2636141"/>
                <a:gd name="connsiteX2" fmla="*/ 2317012 w 4869712"/>
                <a:gd name="connsiteY2" fmla="*/ 2387384 h 2636141"/>
                <a:gd name="connsiteX3" fmla="*/ 1726462 w 4869712"/>
                <a:gd name="connsiteY3" fmla="*/ 1320584 h 2636141"/>
                <a:gd name="connsiteX4" fmla="*/ 1923438 w 4869712"/>
                <a:gd name="connsiteY4" fmla="*/ 1152105 h 2636141"/>
                <a:gd name="connsiteX5" fmla="*/ 2345587 w 4869712"/>
                <a:gd name="connsiteY5" fmla="*/ 1634909 h 2636141"/>
                <a:gd name="connsiteX6" fmla="*/ 2288437 w 4869712"/>
                <a:gd name="connsiteY6" fmla="*/ 168059 h 2636141"/>
                <a:gd name="connsiteX7" fmla="*/ 2564662 w 4869712"/>
                <a:gd name="connsiteY7" fmla="*/ 177584 h 2636141"/>
                <a:gd name="connsiteX8" fmla="*/ 2631337 w 4869712"/>
                <a:gd name="connsiteY8" fmla="*/ 1149134 h 2636141"/>
                <a:gd name="connsiteX9" fmla="*/ 2817796 w 4869712"/>
                <a:gd name="connsiteY9" fmla="*/ 723252 h 2636141"/>
                <a:gd name="connsiteX10" fmla="*/ 2986657 w 4869712"/>
                <a:gd name="connsiteY10" fmla="*/ 1152791 h 2636141"/>
                <a:gd name="connsiteX11" fmla="*/ 3172585 w 4869712"/>
                <a:gd name="connsiteY11" fmla="*/ 763487 h 2636141"/>
                <a:gd name="connsiteX12" fmla="*/ 3347922 w 4869712"/>
                <a:gd name="connsiteY12" fmla="*/ 1178395 h 2636141"/>
                <a:gd name="connsiteX13" fmla="*/ 3501768 w 4869712"/>
                <a:gd name="connsiteY13" fmla="*/ 840297 h 2636141"/>
                <a:gd name="connsiteX14" fmla="*/ 3648302 w 4869712"/>
                <a:gd name="connsiteY14" fmla="*/ 1167422 h 2636141"/>
                <a:gd name="connsiteX15" fmla="*/ 3640225 w 4869712"/>
                <a:gd name="connsiteY15" fmla="*/ 1945576 h 2636141"/>
                <a:gd name="connsiteX16" fmla="*/ 3523714 w 4869712"/>
                <a:gd name="connsiteY16" fmla="*/ 2317968 h 2636141"/>
                <a:gd name="connsiteX17" fmla="*/ 3449649 w 4869712"/>
                <a:gd name="connsiteY17" fmla="*/ 2635034 h 2636141"/>
                <a:gd name="connsiteX18" fmla="*/ 4869712 w 4869712"/>
                <a:gd name="connsiteY18" fmla="*/ 2635034 h 2636141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0 w 4869712"/>
                <a:gd name="connsiteY0" fmla="*/ 2636141 h 2640802"/>
                <a:gd name="connsiteX1" fmla="*/ 2317774 w 4869712"/>
                <a:gd name="connsiteY1" fmla="*/ 2632825 h 2640802"/>
                <a:gd name="connsiteX2" fmla="*/ 2317012 w 4869712"/>
                <a:gd name="connsiteY2" fmla="*/ 2387384 h 2640802"/>
                <a:gd name="connsiteX3" fmla="*/ 1726462 w 4869712"/>
                <a:gd name="connsiteY3" fmla="*/ 1320584 h 2640802"/>
                <a:gd name="connsiteX4" fmla="*/ 1923438 w 4869712"/>
                <a:gd name="connsiteY4" fmla="*/ 1152105 h 2640802"/>
                <a:gd name="connsiteX5" fmla="*/ 2345587 w 4869712"/>
                <a:gd name="connsiteY5" fmla="*/ 1634909 h 2640802"/>
                <a:gd name="connsiteX6" fmla="*/ 2288437 w 4869712"/>
                <a:gd name="connsiteY6" fmla="*/ 168059 h 2640802"/>
                <a:gd name="connsiteX7" fmla="*/ 2564662 w 4869712"/>
                <a:gd name="connsiteY7" fmla="*/ 177584 h 2640802"/>
                <a:gd name="connsiteX8" fmla="*/ 2631337 w 4869712"/>
                <a:gd name="connsiteY8" fmla="*/ 1149134 h 2640802"/>
                <a:gd name="connsiteX9" fmla="*/ 2817796 w 4869712"/>
                <a:gd name="connsiteY9" fmla="*/ 723252 h 2640802"/>
                <a:gd name="connsiteX10" fmla="*/ 2986657 w 4869712"/>
                <a:gd name="connsiteY10" fmla="*/ 1152791 h 2640802"/>
                <a:gd name="connsiteX11" fmla="*/ 3172585 w 4869712"/>
                <a:gd name="connsiteY11" fmla="*/ 763487 h 2640802"/>
                <a:gd name="connsiteX12" fmla="*/ 3347922 w 4869712"/>
                <a:gd name="connsiteY12" fmla="*/ 1178395 h 2640802"/>
                <a:gd name="connsiteX13" fmla="*/ 3501768 w 4869712"/>
                <a:gd name="connsiteY13" fmla="*/ 840297 h 2640802"/>
                <a:gd name="connsiteX14" fmla="*/ 3648302 w 4869712"/>
                <a:gd name="connsiteY14" fmla="*/ 1167422 h 2640802"/>
                <a:gd name="connsiteX15" fmla="*/ 3640225 w 4869712"/>
                <a:gd name="connsiteY15" fmla="*/ 1945576 h 2640802"/>
                <a:gd name="connsiteX16" fmla="*/ 3523714 w 4869712"/>
                <a:gd name="connsiteY16" fmla="*/ 2317968 h 2640802"/>
                <a:gd name="connsiteX17" fmla="*/ 3449649 w 4869712"/>
                <a:gd name="connsiteY17" fmla="*/ 2635034 h 2640802"/>
                <a:gd name="connsiteX18" fmla="*/ 4869712 w 4869712"/>
                <a:gd name="connsiteY18" fmla="*/ 2635034 h 2640802"/>
                <a:gd name="connsiteX0" fmla="*/ 113906 w 4005423"/>
                <a:gd name="connsiteY0" fmla="*/ 2668039 h 2670195"/>
                <a:gd name="connsiteX1" fmla="*/ 1453485 w 4005423"/>
                <a:gd name="connsiteY1" fmla="*/ 2632825 h 2670195"/>
                <a:gd name="connsiteX2" fmla="*/ 1452723 w 4005423"/>
                <a:gd name="connsiteY2" fmla="*/ 2387384 h 2670195"/>
                <a:gd name="connsiteX3" fmla="*/ 862173 w 4005423"/>
                <a:gd name="connsiteY3" fmla="*/ 1320584 h 2670195"/>
                <a:gd name="connsiteX4" fmla="*/ 1059149 w 4005423"/>
                <a:gd name="connsiteY4" fmla="*/ 1152105 h 2670195"/>
                <a:gd name="connsiteX5" fmla="*/ 1481298 w 4005423"/>
                <a:gd name="connsiteY5" fmla="*/ 1634909 h 2670195"/>
                <a:gd name="connsiteX6" fmla="*/ 1424148 w 4005423"/>
                <a:gd name="connsiteY6" fmla="*/ 168059 h 2670195"/>
                <a:gd name="connsiteX7" fmla="*/ 1700373 w 4005423"/>
                <a:gd name="connsiteY7" fmla="*/ 177584 h 2670195"/>
                <a:gd name="connsiteX8" fmla="*/ 1767048 w 4005423"/>
                <a:gd name="connsiteY8" fmla="*/ 1149134 h 2670195"/>
                <a:gd name="connsiteX9" fmla="*/ 1953507 w 4005423"/>
                <a:gd name="connsiteY9" fmla="*/ 723252 h 2670195"/>
                <a:gd name="connsiteX10" fmla="*/ 2122368 w 4005423"/>
                <a:gd name="connsiteY10" fmla="*/ 1152791 h 2670195"/>
                <a:gd name="connsiteX11" fmla="*/ 2308296 w 4005423"/>
                <a:gd name="connsiteY11" fmla="*/ 763487 h 2670195"/>
                <a:gd name="connsiteX12" fmla="*/ 2483633 w 4005423"/>
                <a:gd name="connsiteY12" fmla="*/ 1178395 h 2670195"/>
                <a:gd name="connsiteX13" fmla="*/ 2637479 w 4005423"/>
                <a:gd name="connsiteY13" fmla="*/ 840297 h 2670195"/>
                <a:gd name="connsiteX14" fmla="*/ 2784013 w 4005423"/>
                <a:gd name="connsiteY14" fmla="*/ 1167422 h 2670195"/>
                <a:gd name="connsiteX15" fmla="*/ 2775936 w 4005423"/>
                <a:gd name="connsiteY15" fmla="*/ 1945576 h 2670195"/>
                <a:gd name="connsiteX16" fmla="*/ 2659425 w 4005423"/>
                <a:gd name="connsiteY16" fmla="*/ 2317968 h 2670195"/>
                <a:gd name="connsiteX17" fmla="*/ 2585360 w 4005423"/>
                <a:gd name="connsiteY17" fmla="*/ 2635034 h 2670195"/>
                <a:gd name="connsiteX18" fmla="*/ 4005423 w 4005423"/>
                <a:gd name="connsiteY18" fmla="*/ 2635034 h 2670195"/>
                <a:gd name="connsiteX0" fmla="*/ 479716 w 3701381"/>
                <a:gd name="connsiteY0" fmla="*/ 3072076 h 3072352"/>
                <a:gd name="connsiteX1" fmla="*/ 1149443 w 3701381"/>
                <a:gd name="connsiteY1" fmla="*/ 2632825 h 3072352"/>
                <a:gd name="connsiteX2" fmla="*/ 1148681 w 3701381"/>
                <a:gd name="connsiteY2" fmla="*/ 2387384 h 3072352"/>
                <a:gd name="connsiteX3" fmla="*/ 558131 w 3701381"/>
                <a:gd name="connsiteY3" fmla="*/ 1320584 h 3072352"/>
                <a:gd name="connsiteX4" fmla="*/ 755107 w 3701381"/>
                <a:gd name="connsiteY4" fmla="*/ 1152105 h 3072352"/>
                <a:gd name="connsiteX5" fmla="*/ 1177256 w 3701381"/>
                <a:gd name="connsiteY5" fmla="*/ 1634909 h 3072352"/>
                <a:gd name="connsiteX6" fmla="*/ 1120106 w 3701381"/>
                <a:gd name="connsiteY6" fmla="*/ 168059 h 3072352"/>
                <a:gd name="connsiteX7" fmla="*/ 1396331 w 3701381"/>
                <a:gd name="connsiteY7" fmla="*/ 177584 h 3072352"/>
                <a:gd name="connsiteX8" fmla="*/ 1463006 w 3701381"/>
                <a:gd name="connsiteY8" fmla="*/ 1149134 h 3072352"/>
                <a:gd name="connsiteX9" fmla="*/ 1649465 w 3701381"/>
                <a:gd name="connsiteY9" fmla="*/ 723252 h 3072352"/>
                <a:gd name="connsiteX10" fmla="*/ 1818326 w 3701381"/>
                <a:gd name="connsiteY10" fmla="*/ 1152791 h 3072352"/>
                <a:gd name="connsiteX11" fmla="*/ 2004254 w 3701381"/>
                <a:gd name="connsiteY11" fmla="*/ 763487 h 3072352"/>
                <a:gd name="connsiteX12" fmla="*/ 2179591 w 3701381"/>
                <a:gd name="connsiteY12" fmla="*/ 1178395 h 3072352"/>
                <a:gd name="connsiteX13" fmla="*/ 2333437 w 3701381"/>
                <a:gd name="connsiteY13" fmla="*/ 840297 h 3072352"/>
                <a:gd name="connsiteX14" fmla="*/ 2479971 w 3701381"/>
                <a:gd name="connsiteY14" fmla="*/ 1167422 h 3072352"/>
                <a:gd name="connsiteX15" fmla="*/ 2471894 w 3701381"/>
                <a:gd name="connsiteY15" fmla="*/ 1945576 h 3072352"/>
                <a:gd name="connsiteX16" fmla="*/ 2355383 w 3701381"/>
                <a:gd name="connsiteY16" fmla="*/ 2317968 h 3072352"/>
                <a:gd name="connsiteX17" fmla="*/ 2281318 w 3701381"/>
                <a:gd name="connsiteY17" fmla="*/ 2635034 h 3072352"/>
                <a:gd name="connsiteX18" fmla="*/ 3701381 w 3701381"/>
                <a:gd name="connsiteY18" fmla="*/ 2635034 h 3072352"/>
                <a:gd name="connsiteX0" fmla="*/ 609558 w 3831223"/>
                <a:gd name="connsiteY0" fmla="*/ 3072076 h 3072076"/>
                <a:gd name="connsiteX1" fmla="*/ 1279285 w 3831223"/>
                <a:gd name="connsiteY1" fmla="*/ 2632825 h 3072076"/>
                <a:gd name="connsiteX2" fmla="*/ 1278523 w 3831223"/>
                <a:gd name="connsiteY2" fmla="*/ 2387384 h 3072076"/>
                <a:gd name="connsiteX3" fmla="*/ 687973 w 3831223"/>
                <a:gd name="connsiteY3" fmla="*/ 1320584 h 3072076"/>
                <a:gd name="connsiteX4" fmla="*/ 884949 w 3831223"/>
                <a:gd name="connsiteY4" fmla="*/ 1152105 h 3072076"/>
                <a:gd name="connsiteX5" fmla="*/ 1307098 w 3831223"/>
                <a:gd name="connsiteY5" fmla="*/ 1634909 h 3072076"/>
                <a:gd name="connsiteX6" fmla="*/ 1249948 w 3831223"/>
                <a:gd name="connsiteY6" fmla="*/ 168059 h 3072076"/>
                <a:gd name="connsiteX7" fmla="*/ 1526173 w 3831223"/>
                <a:gd name="connsiteY7" fmla="*/ 177584 h 3072076"/>
                <a:gd name="connsiteX8" fmla="*/ 1592848 w 3831223"/>
                <a:gd name="connsiteY8" fmla="*/ 1149134 h 3072076"/>
                <a:gd name="connsiteX9" fmla="*/ 1779307 w 3831223"/>
                <a:gd name="connsiteY9" fmla="*/ 723252 h 3072076"/>
                <a:gd name="connsiteX10" fmla="*/ 1948168 w 3831223"/>
                <a:gd name="connsiteY10" fmla="*/ 1152791 h 3072076"/>
                <a:gd name="connsiteX11" fmla="*/ 2134096 w 3831223"/>
                <a:gd name="connsiteY11" fmla="*/ 763487 h 3072076"/>
                <a:gd name="connsiteX12" fmla="*/ 2309433 w 3831223"/>
                <a:gd name="connsiteY12" fmla="*/ 1178395 h 3072076"/>
                <a:gd name="connsiteX13" fmla="*/ 2463279 w 3831223"/>
                <a:gd name="connsiteY13" fmla="*/ 840297 h 3072076"/>
                <a:gd name="connsiteX14" fmla="*/ 2609813 w 3831223"/>
                <a:gd name="connsiteY14" fmla="*/ 1167422 h 3072076"/>
                <a:gd name="connsiteX15" fmla="*/ 2601736 w 3831223"/>
                <a:gd name="connsiteY15" fmla="*/ 1945576 h 3072076"/>
                <a:gd name="connsiteX16" fmla="*/ 2485225 w 3831223"/>
                <a:gd name="connsiteY16" fmla="*/ 2317968 h 3072076"/>
                <a:gd name="connsiteX17" fmla="*/ 2411160 w 3831223"/>
                <a:gd name="connsiteY17" fmla="*/ 2635034 h 3072076"/>
                <a:gd name="connsiteX18" fmla="*/ 3831223 w 3831223"/>
                <a:gd name="connsiteY18" fmla="*/ 2635034 h 3072076"/>
                <a:gd name="connsiteX0" fmla="*/ 111732 w 4715630"/>
                <a:gd name="connsiteY0" fmla="*/ 3274095 h 3274095"/>
                <a:gd name="connsiteX1" fmla="*/ 2163692 w 4715630"/>
                <a:gd name="connsiteY1" fmla="*/ 2632825 h 3274095"/>
                <a:gd name="connsiteX2" fmla="*/ 2162930 w 4715630"/>
                <a:gd name="connsiteY2" fmla="*/ 2387384 h 3274095"/>
                <a:gd name="connsiteX3" fmla="*/ 1572380 w 4715630"/>
                <a:gd name="connsiteY3" fmla="*/ 1320584 h 3274095"/>
                <a:gd name="connsiteX4" fmla="*/ 1769356 w 4715630"/>
                <a:gd name="connsiteY4" fmla="*/ 1152105 h 3274095"/>
                <a:gd name="connsiteX5" fmla="*/ 2191505 w 4715630"/>
                <a:gd name="connsiteY5" fmla="*/ 1634909 h 3274095"/>
                <a:gd name="connsiteX6" fmla="*/ 2134355 w 4715630"/>
                <a:gd name="connsiteY6" fmla="*/ 168059 h 3274095"/>
                <a:gd name="connsiteX7" fmla="*/ 2410580 w 4715630"/>
                <a:gd name="connsiteY7" fmla="*/ 177584 h 3274095"/>
                <a:gd name="connsiteX8" fmla="*/ 2477255 w 4715630"/>
                <a:gd name="connsiteY8" fmla="*/ 1149134 h 3274095"/>
                <a:gd name="connsiteX9" fmla="*/ 2663714 w 4715630"/>
                <a:gd name="connsiteY9" fmla="*/ 723252 h 3274095"/>
                <a:gd name="connsiteX10" fmla="*/ 2832575 w 4715630"/>
                <a:gd name="connsiteY10" fmla="*/ 1152791 h 3274095"/>
                <a:gd name="connsiteX11" fmla="*/ 3018503 w 4715630"/>
                <a:gd name="connsiteY11" fmla="*/ 763487 h 3274095"/>
                <a:gd name="connsiteX12" fmla="*/ 3193840 w 4715630"/>
                <a:gd name="connsiteY12" fmla="*/ 1178395 h 3274095"/>
                <a:gd name="connsiteX13" fmla="*/ 3347686 w 4715630"/>
                <a:gd name="connsiteY13" fmla="*/ 840297 h 3274095"/>
                <a:gd name="connsiteX14" fmla="*/ 3494220 w 4715630"/>
                <a:gd name="connsiteY14" fmla="*/ 1167422 h 3274095"/>
                <a:gd name="connsiteX15" fmla="*/ 3486143 w 4715630"/>
                <a:gd name="connsiteY15" fmla="*/ 1945576 h 3274095"/>
                <a:gd name="connsiteX16" fmla="*/ 3369632 w 4715630"/>
                <a:gd name="connsiteY16" fmla="*/ 2317968 h 3274095"/>
                <a:gd name="connsiteX17" fmla="*/ 3295567 w 4715630"/>
                <a:gd name="connsiteY17" fmla="*/ 2635034 h 3274095"/>
                <a:gd name="connsiteX18" fmla="*/ 4715630 w 4715630"/>
                <a:gd name="connsiteY18" fmla="*/ 2635034 h 3274095"/>
                <a:gd name="connsiteX0" fmla="*/ 0 w 4603898"/>
                <a:gd name="connsiteY0" fmla="*/ 3274095 h 3274095"/>
                <a:gd name="connsiteX1" fmla="*/ 2051960 w 4603898"/>
                <a:gd name="connsiteY1" fmla="*/ 2632825 h 3274095"/>
                <a:gd name="connsiteX2" fmla="*/ 2051198 w 4603898"/>
                <a:gd name="connsiteY2" fmla="*/ 2387384 h 3274095"/>
                <a:gd name="connsiteX3" fmla="*/ 1460648 w 4603898"/>
                <a:gd name="connsiteY3" fmla="*/ 1320584 h 3274095"/>
                <a:gd name="connsiteX4" fmla="*/ 1657624 w 4603898"/>
                <a:gd name="connsiteY4" fmla="*/ 1152105 h 3274095"/>
                <a:gd name="connsiteX5" fmla="*/ 2079773 w 4603898"/>
                <a:gd name="connsiteY5" fmla="*/ 1634909 h 3274095"/>
                <a:gd name="connsiteX6" fmla="*/ 2022623 w 4603898"/>
                <a:gd name="connsiteY6" fmla="*/ 168059 h 3274095"/>
                <a:gd name="connsiteX7" fmla="*/ 2298848 w 4603898"/>
                <a:gd name="connsiteY7" fmla="*/ 177584 h 3274095"/>
                <a:gd name="connsiteX8" fmla="*/ 2365523 w 4603898"/>
                <a:gd name="connsiteY8" fmla="*/ 1149134 h 3274095"/>
                <a:gd name="connsiteX9" fmla="*/ 2551982 w 4603898"/>
                <a:gd name="connsiteY9" fmla="*/ 723252 h 3274095"/>
                <a:gd name="connsiteX10" fmla="*/ 2720843 w 4603898"/>
                <a:gd name="connsiteY10" fmla="*/ 1152791 h 3274095"/>
                <a:gd name="connsiteX11" fmla="*/ 2906771 w 4603898"/>
                <a:gd name="connsiteY11" fmla="*/ 763487 h 3274095"/>
                <a:gd name="connsiteX12" fmla="*/ 3082108 w 4603898"/>
                <a:gd name="connsiteY12" fmla="*/ 1178395 h 3274095"/>
                <a:gd name="connsiteX13" fmla="*/ 3235954 w 4603898"/>
                <a:gd name="connsiteY13" fmla="*/ 840297 h 3274095"/>
                <a:gd name="connsiteX14" fmla="*/ 3382488 w 4603898"/>
                <a:gd name="connsiteY14" fmla="*/ 1167422 h 3274095"/>
                <a:gd name="connsiteX15" fmla="*/ 3374411 w 4603898"/>
                <a:gd name="connsiteY15" fmla="*/ 1945576 h 3274095"/>
                <a:gd name="connsiteX16" fmla="*/ 3257900 w 4603898"/>
                <a:gd name="connsiteY16" fmla="*/ 2317968 h 3274095"/>
                <a:gd name="connsiteX17" fmla="*/ 3183835 w 4603898"/>
                <a:gd name="connsiteY17" fmla="*/ 2635034 h 3274095"/>
                <a:gd name="connsiteX18" fmla="*/ 4603898 w 4603898"/>
                <a:gd name="connsiteY18" fmla="*/ 2635034 h 3274095"/>
                <a:gd name="connsiteX0" fmla="*/ 58169 w 4130439"/>
                <a:gd name="connsiteY0" fmla="*/ 2678672 h 2678672"/>
                <a:gd name="connsiteX1" fmla="*/ 1578501 w 4130439"/>
                <a:gd name="connsiteY1" fmla="*/ 2632825 h 2678672"/>
                <a:gd name="connsiteX2" fmla="*/ 1577739 w 4130439"/>
                <a:gd name="connsiteY2" fmla="*/ 2387384 h 2678672"/>
                <a:gd name="connsiteX3" fmla="*/ 987189 w 4130439"/>
                <a:gd name="connsiteY3" fmla="*/ 1320584 h 2678672"/>
                <a:gd name="connsiteX4" fmla="*/ 1184165 w 4130439"/>
                <a:gd name="connsiteY4" fmla="*/ 1152105 h 2678672"/>
                <a:gd name="connsiteX5" fmla="*/ 1606314 w 4130439"/>
                <a:gd name="connsiteY5" fmla="*/ 1634909 h 2678672"/>
                <a:gd name="connsiteX6" fmla="*/ 1549164 w 4130439"/>
                <a:gd name="connsiteY6" fmla="*/ 168059 h 2678672"/>
                <a:gd name="connsiteX7" fmla="*/ 1825389 w 4130439"/>
                <a:gd name="connsiteY7" fmla="*/ 177584 h 2678672"/>
                <a:gd name="connsiteX8" fmla="*/ 1892064 w 4130439"/>
                <a:gd name="connsiteY8" fmla="*/ 1149134 h 2678672"/>
                <a:gd name="connsiteX9" fmla="*/ 2078523 w 4130439"/>
                <a:gd name="connsiteY9" fmla="*/ 723252 h 2678672"/>
                <a:gd name="connsiteX10" fmla="*/ 2247384 w 4130439"/>
                <a:gd name="connsiteY10" fmla="*/ 1152791 h 2678672"/>
                <a:gd name="connsiteX11" fmla="*/ 2433312 w 4130439"/>
                <a:gd name="connsiteY11" fmla="*/ 763487 h 2678672"/>
                <a:gd name="connsiteX12" fmla="*/ 2608649 w 4130439"/>
                <a:gd name="connsiteY12" fmla="*/ 1178395 h 2678672"/>
                <a:gd name="connsiteX13" fmla="*/ 2762495 w 4130439"/>
                <a:gd name="connsiteY13" fmla="*/ 840297 h 2678672"/>
                <a:gd name="connsiteX14" fmla="*/ 2909029 w 4130439"/>
                <a:gd name="connsiteY14" fmla="*/ 1167422 h 2678672"/>
                <a:gd name="connsiteX15" fmla="*/ 2900952 w 4130439"/>
                <a:gd name="connsiteY15" fmla="*/ 1945576 h 2678672"/>
                <a:gd name="connsiteX16" fmla="*/ 2784441 w 4130439"/>
                <a:gd name="connsiteY16" fmla="*/ 2317968 h 2678672"/>
                <a:gd name="connsiteX17" fmla="*/ 2710376 w 4130439"/>
                <a:gd name="connsiteY17" fmla="*/ 2635034 h 2678672"/>
                <a:gd name="connsiteX18" fmla="*/ 4130439 w 4130439"/>
                <a:gd name="connsiteY18" fmla="*/ 2635034 h 2678672"/>
                <a:gd name="connsiteX0" fmla="*/ 31727 w 4189058"/>
                <a:gd name="connsiteY0" fmla="*/ 2678672 h 2678672"/>
                <a:gd name="connsiteX1" fmla="*/ 1637120 w 4189058"/>
                <a:gd name="connsiteY1" fmla="*/ 2632825 h 2678672"/>
                <a:gd name="connsiteX2" fmla="*/ 1636358 w 4189058"/>
                <a:gd name="connsiteY2" fmla="*/ 2387384 h 2678672"/>
                <a:gd name="connsiteX3" fmla="*/ 1045808 w 4189058"/>
                <a:gd name="connsiteY3" fmla="*/ 1320584 h 2678672"/>
                <a:gd name="connsiteX4" fmla="*/ 1242784 w 4189058"/>
                <a:gd name="connsiteY4" fmla="*/ 1152105 h 2678672"/>
                <a:gd name="connsiteX5" fmla="*/ 1664933 w 4189058"/>
                <a:gd name="connsiteY5" fmla="*/ 1634909 h 2678672"/>
                <a:gd name="connsiteX6" fmla="*/ 1607783 w 4189058"/>
                <a:gd name="connsiteY6" fmla="*/ 168059 h 2678672"/>
                <a:gd name="connsiteX7" fmla="*/ 1884008 w 4189058"/>
                <a:gd name="connsiteY7" fmla="*/ 177584 h 2678672"/>
                <a:gd name="connsiteX8" fmla="*/ 1950683 w 4189058"/>
                <a:gd name="connsiteY8" fmla="*/ 1149134 h 2678672"/>
                <a:gd name="connsiteX9" fmla="*/ 2137142 w 4189058"/>
                <a:gd name="connsiteY9" fmla="*/ 723252 h 2678672"/>
                <a:gd name="connsiteX10" fmla="*/ 2306003 w 4189058"/>
                <a:gd name="connsiteY10" fmla="*/ 1152791 h 2678672"/>
                <a:gd name="connsiteX11" fmla="*/ 2491931 w 4189058"/>
                <a:gd name="connsiteY11" fmla="*/ 763487 h 2678672"/>
                <a:gd name="connsiteX12" fmla="*/ 2667268 w 4189058"/>
                <a:gd name="connsiteY12" fmla="*/ 1178395 h 2678672"/>
                <a:gd name="connsiteX13" fmla="*/ 2821114 w 4189058"/>
                <a:gd name="connsiteY13" fmla="*/ 840297 h 2678672"/>
                <a:gd name="connsiteX14" fmla="*/ 2967648 w 4189058"/>
                <a:gd name="connsiteY14" fmla="*/ 1167422 h 2678672"/>
                <a:gd name="connsiteX15" fmla="*/ 2959571 w 4189058"/>
                <a:gd name="connsiteY15" fmla="*/ 1945576 h 2678672"/>
                <a:gd name="connsiteX16" fmla="*/ 2843060 w 4189058"/>
                <a:gd name="connsiteY16" fmla="*/ 2317968 h 2678672"/>
                <a:gd name="connsiteX17" fmla="*/ 2768995 w 4189058"/>
                <a:gd name="connsiteY17" fmla="*/ 2635034 h 2678672"/>
                <a:gd name="connsiteX18" fmla="*/ 4189058 w 4189058"/>
                <a:gd name="connsiteY18" fmla="*/ 2635034 h 2678672"/>
                <a:gd name="connsiteX0" fmla="*/ 231463 w 3899696"/>
                <a:gd name="connsiteY0" fmla="*/ 2636142 h 2636142"/>
                <a:gd name="connsiteX1" fmla="*/ 1347758 w 3899696"/>
                <a:gd name="connsiteY1" fmla="*/ 2632825 h 2636142"/>
                <a:gd name="connsiteX2" fmla="*/ 1346996 w 3899696"/>
                <a:gd name="connsiteY2" fmla="*/ 2387384 h 2636142"/>
                <a:gd name="connsiteX3" fmla="*/ 756446 w 3899696"/>
                <a:gd name="connsiteY3" fmla="*/ 1320584 h 2636142"/>
                <a:gd name="connsiteX4" fmla="*/ 953422 w 3899696"/>
                <a:gd name="connsiteY4" fmla="*/ 1152105 h 2636142"/>
                <a:gd name="connsiteX5" fmla="*/ 1375571 w 3899696"/>
                <a:gd name="connsiteY5" fmla="*/ 1634909 h 2636142"/>
                <a:gd name="connsiteX6" fmla="*/ 1318421 w 3899696"/>
                <a:gd name="connsiteY6" fmla="*/ 168059 h 2636142"/>
                <a:gd name="connsiteX7" fmla="*/ 1594646 w 3899696"/>
                <a:gd name="connsiteY7" fmla="*/ 177584 h 2636142"/>
                <a:gd name="connsiteX8" fmla="*/ 1661321 w 3899696"/>
                <a:gd name="connsiteY8" fmla="*/ 1149134 h 2636142"/>
                <a:gd name="connsiteX9" fmla="*/ 1847780 w 3899696"/>
                <a:gd name="connsiteY9" fmla="*/ 723252 h 2636142"/>
                <a:gd name="connsiteX10" fmla="*/ 2016641 w 3899696"/>
                <a:gd name="connsiteY10" fmla="*/ 1152791 h 2636142"/>
                <a:gd name="connsiteX11" fmla="*/ 2202569 w 3899696"/>
                <a:gd name="connsiteY11" fmla="*/ 763487 h 2636142"/>
                <a:gd name="connsiteX12" fmla="*/ 2377906 w 3899696"/>
                <a:gd name="connsiteY12" fmla="*/ 1178395 h 2636142"/>
                <a:gd name="connsiteX13" fmla="*/ 2531752 w 3899696"/>
                <a:gd name="connsiteY13" fmla="*/ 840297 h 2636142"/>
                <a:gd name="connsiteX14" fmla="*/ 2678286 w 3899696"/>
                <a:gd name="connsiteY14" fmla="*/ 1167422 h 2636142"/>
                <a:gd name="connsiteX15" fmla="*/ 2670209 w 3899696"/>
                <a:gd name="connsiteY15" fmla="*/ 1945576 h 2636142"/>
                <a:gd name="connsiteX16" fmla="*/ 2553698 w 3899696"/>
                <a:gd name="connsiteY16" fmla="*/ 2317968 h 2636142"/>
                <a:gd name="connsiteX17" fmla="*/ 2479633 w 3899696"/>
                <a:gd name="connsiteY17" fmla="*/ 2635034 h 2636142"/>
                <a:gd name="connsiteX18" fmla="*/ 3899696 w 3899696"/>
                <a:gd name="connsiteY18" fmla="*/ 2635034 h 2636142"/>
                <a:gd name="connsiteX0" fmla="*/ 0 w 3668233"/>
                <a:gd name="connsiteY0" fmla="*/ 2636142 h 2636142"/>
                <a:gd name="connsiteX1" fmla="*/ 1116295 w 3668233"/>
                <a:gd name="connsiteY1" fmla="*/ 2632825 h 2636142"/>
                <a:gd name="connsiteX2" fmla="*/ 1115533 w 3668233"/>
                <a:gd name="connsiteY2" fmla="*/ 2387384 h 2636142"/>
                <a:gd name="connsiteX3" fmla="*/ 524983 w 3668233"/>
                <a:gd name="connsiteY3" fmla="*/ 1320584 h 2636142"/>
                <a:gd name="connsiteX4" fmla="*/ 721959 w 3668233"/>
                <a:gd name="connsiteY4" fmla="*/ 1152105 h 2636142"/>
                <a:gd name="connsiteX5" fmla="*/ 1144108 w 3668233"/>
                <a:gd name="connsiteY5" fmla="*/ 1634909 h 2636142"/>
                <a:gd name="connsiteX6" fmla="*/ 1086958 w 3668233"/>
                <a:gd name="connsiteY6" fmla="*/ 168059 h 2636142"/>
                <a:gd name="connsiteX7" fmla="*/ 1363183 w 3668233"/>
                <a:gd name="connsiteY7" fmla="*/ 177584 h 2636142"/>
                <a:gd name="connsiteX8" fmla="*/ 1429858 w 3668233"/>
                <a:gd name="connsiteY8" fmla="*/ 1149134 h 2636142"/>
                <a:gd name="connsiteX9" fmla="*/ 1616317 w 3668233"/>
                <a:gd name="connsiteY9" fmla="*/ 723252 h 2636142"/>
                <a:gd name="connsiteX10" fmla="*/ 1785178 w 3668233"/>
                <a:gd name="connsiteY10" fmla="*/ 1152791 h 2636142"/>
                <a:gd name="connsiteX11" fmla="*/ 1971106 w 3668233"/>
                <a:gd name="connsiteY11" fmla="*/ 763487 h 2636142"/>
                <a:gd name="connsiteX12" fmla="*/ 2146443 w 3668233"/>
                <a:gd name="connsiteY12" fmla="*/ 1178395 h 2636142"/>
                <a:gd name="connsiteX13" fmla="*/ 2300289 w 3668233"/>
                <a:gd name="connsiteY13" fmla="*/ 840297 h 2636142"/>
                <a:gd name="connsiteX14" fmla="*/ 2446823 w 3668233"/>
                <a:gd name="connsiteY14" fmla="*/ 1167422 h 2636142"/>
                <a:gd name="connsiteX15" fmla="*/ 2438746 w 3668233"/>
                <a:gd name="connsiteY15" fmla="*/ 1945576 h 2636142"/>
                <a:gd name="connsiteX16" fmla="*/ 2322235 w 3668233"/>
                <a:gd name="connsiteY16" fmla="*/ 2317968 h 2636142"/>
                <a:gd name="connsiteX17" fmla="*/ 2248170 w 3668233"/>
                <a:gd name="connsiteY17" fmla="*/ 2635034 h 2636142"/>
                <a:gd name="connsiteX18" fmla="*/ 3668233 w 3668233"/>
                <a:gd name="connsiteY18" fmla="*/ 2635034 h 2636142"/>
                <a:gd name="connsiteX0" fmla="*/ 357493 w 3207019"/>
                <a:gd name="connsiteY0" fmla="*/ 2636142 h 2636142"/>
                <a:gd name="connsiteX1" fmla="*/ 655081 w 3207019"/>
                <a:gd name="connsiteY1" fmla="*/ 2632825 h 2636142"/>
                <a:gd name="connsiteX2" fmla="*/ 654319 w 3207019"/>
                <a:gd name="connsiteY2" fmla="*/ 2387384 h 2636142"/>
                <a:gd name="connsiteX3" fmla="*/ 63769 w 3207019"/>
                <a:gd name="connsiteY3" fmla="*/ 1320584 h 2636142"/>
                <a:gd name="connsiteX4" fmla="*/ 260745 w 3207019"/>
                <a:gd name="connsiteY4" fmla="*/ 1152105 h 2636142"/>
                <a:gd name="connsiteX5" fmla="*/ 682894 w 3207019"/>
                <a:gd name="connsiteY5" fmla="*/ 1634909 h 2636142"/>
                <a:gd name="connsiteX6" fmla="*/ 625744 w 3207019"/>
                <a:gd name="connsiteY6" fmla="*/ 168059 h 2636142"/>
                <a:gd name="connsiteX7" fmla="*/ 901969 w 3207019"/>
                <a:gd name="connsiteY7" fmla="*/ 177584 h 2636142"/>
                <a:gd name="connsiteX8" fmla="*/ 968644 w 3207019"/>
                <a:gd name="connsiteY8" fmla="*/ 1149134 h 2636142"/>
                <a:gd name="connsiteX9" fmla="*/ 1155103 w 3207019"/>
                <a:gd name="connsiteY9" fmla="*/ 723252 h 2636142"/>
                <a:gd name="connsiteX10" fmla="*/ 1323964 w 3207019"/>
                <a:gd name="connsiteY10" fmla="*/ 1152791 h 2636142"/>
                <a:gd name="connsiteX11" fmla="*/ 1509892 w 3207019"/>
                <a:gd name="connsiteY11" fmla="*/ 763487 h 2636142"/>
                <a:gd name="connsiteX12" fmla="*/ 1685229 w 3207019"/>
                <a:gd name="connsiteY12" fmla="*/ 1178395 h 2636142"/>
                <a:gd name="connsiteX13" fmla="*/ 1839075 w 3207019"/>
                <a:gd name="connsiteY13" fmla="*/ 840297 h 2636142"/>
                <a:gd name="connsiteX14" fmla="*/ 1985609 w 3207019"/>
                <a:gd name="connsiteY14" fmla="*/ 1167422 h 2636142"/>
                <a:gd name="connsiteX15" fmla="*/ 1977532 w 3207019"/>
                <a:gd name="connsiteY15" fmla="*/ 1945576 h 2636142"/>
                <a:gd name="connsiteX16" fmla="*/ 1861021 w 3207019"/>
                <a:gd name="connsiteY16" fmla="*/ 2317968 h 2636142"/>
                <a:gd name="connsiteX17" fmla="*/ 1786956 w 3207019"/>
                <a:gd name="connsiteY17" fmla="*/ 2635034 h 2636142"/>
                <a:gd name="connsiteX18" fmla="*/ 3207019 w 3207019"/>
                <a:gd name="connsiteY18" fmla="*/ 2635034 h 2636142"/>
                <a:gd name="connsiteX0" fmla="*/ 357493 w 3207019"/>
                <a:gd name="connsiteY0" fmla="*/ 2841040 h 2841040"/>
                <a:gd name="connsiteX1" fmla="*/ 655081 w 3207019"/>
                <a:gd name="connsiteY1" fmla="*/ 2837723 h 2841040"/>
                <a:gd name="connsiteX2" fmla="*/ 654319 w 3207019"/>
                <a:gd name="connsiteY2" fmla="*/ 2592282 h 2841040"/>
                <a:gd name="connsiteX3" fmla="*/ 63769 w 3207019"/>
                <a:gd name="connsiteY3" fmla="*/ 1525482 h 2841040"/>
                <a:gd name="connsiteX4" fmla="*/ 260745 w 3207019"/>
                <a:gd name="connsiteY4" fmla="*/ 1357003 h 2841040"/>
                <a:gd name="connsiteX5" fmla="*/ 682894 w 3207019"/>
                <a:gd name="connsiteY5" fmla="*/ 1839807 h 2841040"/>
                <a:gd name="connsiteX6" fmla="*/ 625744 w 3207019"/>
                <a:gd name="connsiteY6" fmla="*/ 372957 h 2841040"/>
                <a:gd name="connsiteX7" fmla="*/ 744075 w 3207019"/>
                <a:gd name="connsiteY7" fmla="*/ 18 h 2841040"/>
                <a:gd name="connsiteX8" fmla="*/ 901969 w 3207019"/>
                <a:gd name="connsiteY8" fmla="*/ 382482 h 2841040"/>
                <a:gd name="connsiteX9" fmla="*/ 968644 w 3207019"/>
                <a:gd name="connsiteY9" fmla="*/ 1354032 h 2841040"/>
                <a:gd name="connsiteX10" fmla="*/ 1155103 w 3207019"/>
                <a:gd name="connsiteY10" fmla="*/ 928150 h 2841040"/>
                <a:gd name="connsiteX11" fmla="*/ 1323964 w 3207019"/>
                <a:gd name="connsiteY11" fmla="*/ 1357689 h 2841040"/>
                <a:gd name="connsiteX12" fmla="*/ 1509892 w 3207019"/>
                <a:gd name="connsiteY12" fmla="*/ 968385 h 2841040"/>
                <a:gd name="connsiteX13" fmla="*/ 1685229 w 3207019"/>
                <a:gd name="connsiteY13" fmla="*/ 1383293 h 2841040"/>
                <a:gd name="connsiteX14" fmla="*/ 1839075 w 3207019"/>
                <a:gd name="connsiteY14" fmla="*/ 1045195 h 2841040"/>
                <a:gd name="connsiteX15" fmla="*/ 1985609 w 3207019"/>
                <a:gd name="connsiteY15" fmla="*/ 1372320 h 2841040"/>
                <a:gd name="connsiteX16" fmla="*/ 1977532 w 3207019"/>
                <a:gd name="connsiteY16" fmla="*/ 2150474 h 2841040"/>
                <a:gd name="connsiteX17" fmla="*/ 1861021 w 3207019"/>
                <a:gd name="connsiteY17" fmla="*/ 2522866 h 2841040"/>
                <a:gd name="connsiteX18" fmla="*/ 1786956 w 3207019"/>
                <a:gd name="connsiteY18" fmla="*/ 2839932 h 2841040"/>
                <a:gd name="connsiteX19" fmla="*/ 3207019 w 3207019"/>
                <a:gd name="connsiteY19" fmla="*/ 2839932 h 2841040"/>
                <a:gd name="connsiteX0" fmla="*/ 357493 w 3207019"/>
                <a:gd name="connsiteY0" fmla="*/ 2926729 h 2926729"/>
                <a:gd name="connsiteX1" fmla="*/ 655081 w 3207019"/>
                <a:gd name="connsiteY1" fmla="*/ 2923412 h 2926729"/>
                <a:gd name="connsiteX2" fmla="*/ 654319 w 3207019"/>
                <a:gd name="connsiteY2" fmla="*/ 2677971 h 2926729"/>
                <a:gd name="connsiteX3" fmla="*/ 63769 w 3207019"/>
                <a:gd name="connsiteY3" fmla="*/ 1611171 h 2926729"/>
                <a:gd name="connsiteX4" fmla="*/ 260745 w 3207019"/>
                <a:gd name="connsiteY4" fmla="*/ 1442692 h 2926729"/>
                <a:gd name="connsiteX5" fmla="*/ 682894 w 3207019"/>
                <a:gd name="connsiteY5" fmla="*/ 1925496 h 2926729"/>
                <a:gd name="connsiteX6" fmla="*/ 625744 w 3207019"/>
                <a:gd name="connsiteY6" fmla="*/ 458646 h 2926729"/>
                <a:gd name="connsiteX7" fmla="*/ 744075 w 3207019"/>
                <a:gd name="connsiteY7" fmla="*/ 10 h 2926729"/>
                <a:gd name="connsiteX8" fmla="*/ 901969 w 3207019"/>
                <a:gd name="connsiteY8" fmla="*/ 468171 h 2926729"/>
                <a:gd name="connsiteX9" fmla="*/ 968644 w 3207019"/>
                <a:gd name="connsiteY9" fmla="*/ 1439721 h 2926729"/>
                <a:gd name="connsiteX10" fmla="*/ 1155103 w 3207019"/>
                <a:gd name="connsiteY10" fmla="*/ 1013839 h 2926729"/>
                <a:gd name="connsiteX11" fmla="*/ 1323964 w 3207019"/>
                <a:gd name="connsiteY11" fmla="*/ 1443378 h 2926729"/>
                <a:gd name="connsiteX12" fmla="*/ 1509892 w 3207019"/>
                <a:gd name="connsiteY12" fmla="*/ 1054074 h 2926729"/>
                <a:gd name="connsiteX13" fmla="*/ 1685229 w 3207019"/>
                <a:gd name="connsiteY13" fmla="*/ 1468982 h 2926729"/>
                <a:gd name="connsiteX14" fmla="*/ 1839075 w 3207019"/>
                <a:gd name="connsiteY14" fmla="*/ 1130884 h 2926729"/>
                <a:gd name="connsiteX15" fmla="*/ 1985609 w 3207019"/>
                <a:gd name="connsiteY15" fmla="*/ 1458009 h 2926729"/>
                <a:gd name="connsiteX16" fmla="*/ 1977532 w 3207019"/>
                <a:gd name="connsiteY16" fmla="*/ 2236163 h 2926729"/>
                <a:gd name="connsiteX17" fmla="*/ 1861021 w 3207019"/>
                <a:gd name="connsiteY17" fmla="*/ 2608555 h 2926729"/>
                <a:gd name="connsiteX18" fmla="*/ 1786956 w 3207019"/>
                <a:gd name="connsiteY18" fmla="*/ 2925621 h 2926729"/>
                <a:gd name="connsiteX19" fmla="*/ 3207019 w 3207019"/>
                <a:gd name="connsiteY19" fmla="*/ 2925621 h 2926729"/>
                <a:gd name="connsiteX0" fmla="*/ 357493 w 3207019"/>
                <a:gd name="connsiteY0" fmla="*/ 2916018 h 2916018"/>
                <a:gd name="connsiteX1" fmla="*/ 655081 w 3207019"/>
                <a:gd name="connsiteY1" fmla="*/ 2912701 h 2916018"/>
                <a:gd name="connsiteX2" fmla="*/ 654319 w 3207019"/>
                <a:gd name="connsiteY2" fmla="*/ 2667260 h 2916018"/>
                <a:gd name="connsiteX3" fmla="*/ 63769 w 3207019"/>
                <a:gd name="connsiteY3" fmla="*/ 1600460 h 2916018"/>
                <a:gd name="connsiteX4" fmla="*/ 260745 w 3207019"/>
                <a:gd name="connsiteY4" fmla="*/ 1431981 h 2916018"/>
                <a:gd name="connsiteX5" fmla="*/ 682894 w 3207019"/>
                <a:gd name="connsiteY5" fmla="*/ 1914785 h 2916018"/>
                <a:gd name="connsiteX6" fmla="*/ 625744 w 3207019"/>
                <a:gd name="connsiteY6" fmla="*/ 447935 h 2916018"/>
                <a:gd name="connsiteX7" fmla="*/ 765499 w 3207019"/>
                <a:gd name="connsiteY7" fmla="*/ 11 h 2916018"/>
                <a:gd name="connsiteX8" fmla="*/ 901969 w 3207019"/>
                <a:gd name="connsiteY8" fmla="*/ 457460 h 2916018"/>
                <a:gd name="connsiteX9" fmla="*/ 968644 w 3207019"/>
                <a:gd name="connsiteY9" fmla="*/ 1429010 h 2916018"/>
                <a:gd name="connsiteX10" fmla="*/ 1155103 w 3207019"/>
                <a:gd name="connsiteY10" fmla="*/ 1003128 h 2916018"/>
                <a:gd name="connsiteX11" fmla="*/ 1323964 w 3207019"/>
                <a:gd name="connsiteY11" fmla="*/ 1432667 h 2916018"/>
                <a:gd name="connsiteX12" fmla="*/ 1509892 w 3207019"/>
                <a:gd name="connsiteY12" fmla="*/ 1043363 h 2916018"/>
                <a:gd name="connsiteX13" fmla="*/ 1685229 w 3207019"/>
                <a:gd name="connsiteY13" fmla="*/ 1458271 h 2916018"/>
                <a:gd name="connsiteX14" fmla="*/ 1839075 w 3207019"/>
                <a:gd name="connsiteY14" fmla="*/ 1120173 h 2916018"/>
                <a:gd name="connsiteX15" fmla="*/ 1985609 w 3207019"/>
                <a:gd name="connsiteY15" fmla="*/ 1447298 h 2916018"/>
                <a:gd name="connsiteX16" fmla="*/ 1977532 w 3207019"/>
                <a:gd name="connsiteY16" fmla="*/ 2225452 h 2916018"/>
                <a:gd name="connsiteX17" fmla="*/ 1861021 w 3207019"/>
                <a:gd name="connsiteY17" fmla="*/ 2597844 h 2916018"/>
                <a:gd name="connsiteX18" fmla="*/ 1786956 w 3207019"/>
                <a:gd name="connsiteY18" fmla="*/ 2914910 h 2916018"/>
                <a:gd name="connsiteX19" fmla="*/ 3207019 w 3207019"/>
                <a:gd name="connsiteY19" fmla="*/ 2914910 h 2916018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916007 h 2916007"/>
                <a:gd name="connsiteX1" fmla="*/ 655081 w 3207019"/>
                <a:gd name="connsiteY1" fmla="*/ 2912690 h 2916007"/>
                <a:gd name="connsiteX2" fmla="*/ 654319 w 3207019"/>
                <a:gd name="connsiteY2" fmla="*/ 2667249 h 2916007"/>
                <a:gd name="connsiteX3" fmla="*/ 63769 w 3207019"/>
                <a:gd name="connsiteY3" fmla="*/ 1600449 h 2916007"/>
                <a:gd name="connsiteX4" fmla="*/ 260745 w 3207019"/>
                <a:gd name="connsiteY4" fmla="*/ 1431970 h 2916007"/>
                <a:gd name="connsiteX5" fmla="*/ 682894 w 3207019"/>
                <a:gd name="connsiteY5" fmla="*/ 1914774 h 2916007"/>
                <a:gd name="connsiteX6" fmla="*/ 625744 w 3207019"/>
                <a:gd name="connsiteY6" fmla="*/ 447924 h 2916007"/>
                <a:gd name="connsiteX7" fmla="*/ 765499 w 3207019"/>
                <a:gd name="connsiteY7" fmla="*/ 0 h 2916007"/>
                <a:gd name="connsiteX8" fmla="*/ 901969 w 3207019"/>
                <a:gd name="connsiteY8" fmla="*/ 457449 h 2916007"/>
                <a:gd name="connsiteX9" fmla="*/ 968644 w 3207019"/>
                <a:gd name="connsiteY9" fmla="*/ 1428999 h 2916007"/>
                <a:gd name="connsiteX10" fmla="*/ 1155103 w 3207019"/>
                <a:gd name="connsiteY10" fmla="*/ 1003117 h 2916007"/>
                <a:gd name="connsiteX11" fmla="*/ 1323964 w 3207019"/>
                <a:gd name="connsiteY11" fmla="*/ 1432656 h 2916007"/>
                <a:gd name="connsiteX12" fmla="*/ 1509892 w 3207019"/>
                <a:gd name="connsiteY12" fmla="*/ 1043352 h 2916007"/>
                <a:gd name="connsiteX13" fmla="*/ 1685229 w 3207019"/>
                <a:gd name="connsiteY13" fmla="*/ 1458260 h 2916007"/>
                <a:gd name="connsiteX14" fmla="*/ 1839075 w 3207019"/>
                <a:gd name="connsiteY14" fmla="*/ 1120162 h 2916007"/>
                <a:gd name="connsiteX15" fmla="*/ 1985609 w 3207019"/>
                <a:gd name="connsiteY15" fmla="*/ 1447287 h 2916007"/>
                <a:gd name="connsiteX16" fmla="*/ 1977532 w 3207019"/>
                <a:gd name="connsiteY16" fmla="*/ 2225441 h 2916007"/>
                <a:gd name="connsiteX17" fmla="*/ 1861021 w 3207019"/>
                <a:gd name="connsiteY17" fmla="*/ 2597833 h 2916007"/>
                <a:gd name="connsiteX18" fmla="*/ 1786956 w 3207019"/>
                <a:gd name="connsiteY18" fmla="*/ 2914899 h 2916007"/>
                <a:gd name="connsiteX19" fmla="*/ 3207019 w 3207019"/>
                <a:gd name="connsiteY19" fmla="*/ 2914899 h 2916007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4583 h 2894583"/>
                <a:gd name="connsiteX1" fmla="*/ 655081 w 3207019"/>
                <a:gd name="connsiteY1" fmla="*/ 2891266 h 2894583"/>
                <a:gd name="connsiteX2" fmla="*/ 654319 w 3207019"/>
                <a:gd name="connsiteY2" fmla="*/ 2645825 h 2894583"/>
                <a:gd name="connsiteX3" fmla="*/ 63769 w 3207019"/>
                <a:gd name="connsiteY3" fmla="*/ 1579025 h 2894583"/>
                <a:gd name="connsiteX4" fmla="*/ 260745 w 3207019"/>
                <a:gd name="connsiteY4" fmla="*/ 1410546 h 2894583"/>
                <a:gd name="connsiteX5" fmla="*/ 682894 w 3207019"/>
                <a:gd name="connsiteY5" fmla="*/ 1893350 h 2894583"/>
                <a:gd name="connsiteX6" fmla="*/ 625744 w 3207019"/>
                <a:gd name="connsiteY6" fmla="*/ 426500 h 2894583"/>
                <a:gd name="connsiteX7" fmla="*/ 754786 w 3207019"/>
                <a:gd name="connsiteY7" fmla="*/ 0 h 2894583"/>
                <a:gd name="connsiteX8" fmla="*/ 901969 w 3207019"/>
                <a:gd name="connsiteY8" fmla="*/ 436025 h 2894583"/>
                <a:gd name="connsiteX9" fmla="*/ 968644 w 3207019"/>
                <a:gd name="connsiteY9" fmla="*/ 1407575 h 2894583"/>
                <a:gd name="connsiteX10" fmla="*/ 1155103 w 3207019"/>
                <a:gd name="connsiteY10" fmla="*/ 981693 h 2894583"/>
                <a:gd name="connsiteX11" fmla="*/ 1323964 w 3207019"/>
                <a:gd name="connsiteY11" fmla="*/ 1411232 h 2894583"/>
                <a:gd name="connsiteX12" fmla="*/ 1509892 w 3207019"/>
                <a:gd name="connsiteY12" fmla="*/ 1021928 h 2894583"/>
                <a:gd name="connsiteX13" fmla="*/ 1685229 w 3207019"/>
                <a:gd name="connsiteY13" fmla="*/ 1436836 h 2894583"/>
                <a:gd name="connsiteX14" fmla="*/ 1839075 w 3207019"/>
                <a:gd name="connsiteY14" fmla="*/ 1098738 h 2894583"/>
                <a:gd name="connsiteX15" fmla="*/ 1985609 w 3207019"/>
                <a:gd name="connsiteY15" fmla="*/ 1425863 h 2894583"/>
                <a:gd name="connsiteX16" fmla="*/ 1977532 w 3207019"/>
                <a:gd name="connsiteY16" fmla="*/ 2204017 h 2894583"/>
                <a:gd name="connsiteX17" fmla="*/ 1861021 w 3207019"/>
                <a:gd name="connsiteY17" fmla="*/ 2576409 h 2894583"/>
                <a:gd name="connsiteX18" fmla="*/ 1786956 w 3207019"/>
                <a:gd name="connsiteY18" fmla="*/ 2893475 h 2894583"/>
                <a:gd name="connsiteX19" fmla="*/ 3207019 w 3207019"/>
                <a:gd name="connsiteY19" fmla="*/ 2893475 h 2894583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3207019 w 3207019"/>
                <a:gd name="connsiteY19" fmla="*/ 2898832 h 2899940"/>
                <a:gd name="connsiteX0" fmla="*/ 357493 w 3207019"/>
                <a:gd name="connsiteY0" fmla="*/ 2899940 h 2908847"/>
                <a:gd name="connsiteX1" fmla="*/ 655081 w 3207019"/>
                <a:gd name="connsiteY1" fmla="*/ 2896623 h 2908847"/>
                <a:gd name="connsiteX2" fmla="*/ 654319 w 3207019"/>
                <a:gd name="connsiteY2" fmla="*/ 2651182 h 2908847"/>
                <a:gd name="connsiteX3" fmla="*/ 63769 w 3207019"/>
                <a:gd name="connsiteY3" fmla="*/ 1584382 h 2908847"/>
                <a:gd name="connsiteX4" fmla="*/ 260745 w 3207019"/>
                <a:gd name="connsiteY4" fmla="*/ 1415903 h 2908847"/>
                <a:gd name="connsiteX5" fmla="*/ 682894 w 3207019"/>
                <a:gd name="connsiteY5" fmla="*/ 1898707 h 2908847"/>
                <a:gd name="connsiteX6" fmla="*/ 625744 w 3207019"/>
                <a:gd name="connsiteY6" fmla="*/ 431857 h 2908847"/>
                <a:gd name="connsiteX7" fmla="*/ 765498 w 3207019"/>
                <a:gd name="connsiteY7" fmla="*/ 0 h 2908847"/>
                <a:gd name="connsiteX8" fmla="*/ 901969 w 3207019"/>
                <a:gd name="connsiteY8" fmla="*/ 441382 h 2908847"/>
                <a:gd name="connsiteX9" fmla="*/ 968644 w 3207019"/>
                <a:gd name="connsiteY9" fmla="*/ 1412932 h 2908847"/>
                <a:gd name="connsiteX10" fmla="*/ 1155103 w 3207019"/>
                <a:gd name="connsiteY10" fmla="*/ 987050 h 2908847"/>
                <a:gd name="connsiteX11" fmla="*/ 1323964 w 3207019"/>
                <a:gd name="connsiteY11" fmla="*/ 1416589 h 2908847"/>
                <a:gd name="connsiteX12" fmla="*/ 1509892 w 3207019"/>
                <a:gd name="connsiteY12" fmla="*/ 1027285 h 2908847"/>
                <a:gd name="connsiteX13" fmla="*/ 1685229 w 3207019"/>
                <a:gd name="connsiteY13" fmla="*/ 1442193 h 2908847"/>
                <a:gd name="connsiteX14" fmla="*/ 1839075 w 3207019"/>
                <a:gd name="connsiteY14" fmla="*/ 1104095 h 2908847"/>
                <a:gd name="connsiteX15" fmla="*/ 1985609 w 3207019"/>
                <a:gd name="connsiteY15" fmla="*/ 1431220 h 2908847"/>
                <a:gd name="connsiteX16" fmla="*/ 1977532 w 3207019"/>
                <a:gd name="connsiteY16" fmla="*/ 2209374 h 2908847"/>
                <a:gd name="connsiteX17" fmla="*/ 1861021 w 3207019"/>
                <a:gd name="connsiteY17" fmla="*/ 2581766 h 2908847"/>
                <a:gd name="connsiteX18" fmla="*/ 1786956 w 3207019"/>
                <a:gd name="connsiteY18" fmla="*/ 2898832 h 2908847"/>
                <a:gd name="connsiteX19" fmla="*/ 2496608 w 3207019"/>
                <a:gd name="connsiteY19" fmla="*/ 2908634 h 2908847"/>
                <a:gd name="connsiteX20" fmla="*/ 3207019 w 3207019"/>
                <a:gd name="connsiteY20" fmla="*/ 2898832 h 2908847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908956"/>
                <a:gd name="connsiteX1" fmla="*/ 655081 w 3207019"/>
                <a:gd name="connsiteY1" fmla="*/ 2896623 h 2908956"/>
                <a:gd name="connsiteX2" fmla="*/ 654319 w 3207019"/>
                <a:gd name="connsiteY2" fmla="*/ 2651182 h 2908956"/>
                <a:gd name="connsiteX3" fmla="*/ 63769 w 3207019"/>
                <a:gd name="connsiteY3" fmla="*/ 1584382 h 2908956"/>
                <a:gd name="connsiteX4" fmla="*/ 260745 w 3207019"/>
                <a:gd name="connsiteY4" fmla="*/ 1415903 h 2908956"/>
                <a:gd name="connsiteX5" fmla="*/ 682894 w 3207019"/>
                <a:gd name="connsiteY5" fmla="*/ 1898707 h 2908956"/>
                <a:gd name="connsiteX6" fmla="*/ 625744 w 3207019"/>
                <a:gd name="connsiteY6" fmla="*/ 431857 h 2908956"/>
                <a:gd name="connsiteX7" fmla="*/ 765498 w 3207019"/>
                <a:gd name="connsiteY7" fmla="*/ 0 h 2908956"/>
                <a:gd name="connsiteX8" fmla="*/ 901969 w 3207019"/>
                <a:gd name="connsiteY8" fmla="*/ 441382 h 2908956"/>
                <a:gd name="connsiteX9" fmla="*/ 968644 w 3207019"/>
                <a:gd name="connsiteY9" fmla="*/ 1412932 h 2908956"/>
                <a:gd name="connsiteX10" fmla="*/ 1155103 w 3207019"/>
                <a:gd name="connsiteY10" fmla="*/ 987050 h 2908956"/>
                <a:gd name="connsiteX11" fmla="*/ 1323964 w 3207019"/>
                <a:gd name="connsiteY11" fmla="*/ 1416589 h 2908956"/>
                <a:gd name="connsiteX12" fmla="*/ 1509892 w 3207019"/>
                <a:gd name="connsiteY12" fmla="*/ 1027285 h 2908956"/>
                <a:gd name="connsiteX13" fmla="*/ 1685229 w 3207019"/>
                <a:gd name="connsiteY13" fmla="*/ 1442193 h 2908956"/>
                <a:gd name="connsiteX14" fmla="*/ 1839075 w 3207019"/>
                <a:gd name="connsiteY14" fmla="*/ 1104095 h 2908956"/>
                <a:gd name="connsiteX15" fmla="*/ 1985609 w 3207019"/>
                <a:gd name="connsiteY15" fmla="*/ 1431220 h 2908956"/>
                <a:gd name="connsiteX16" fmla="*/ 1977532 w 3207019"/>
                <a:gd name="connsiteY16" fmla="*/ 2209374 h 2908956"/>
                <a:gd name="connsiteX17" fmla="*/ 1861021 w 3207019"/>
                <a:gd name="connsiteY17" fmla="*/ 2581766 h 2908956"/>
                <a:gd name="connsiteX18" fmla="*/ 1786956 w 3207019"/>
                <a:gd name="connsiteY18" fmla="*/ 2898832 h 2908956"/>
                <a:gd name="connsiteX19" fmla="*/ 2496608 w 3207019"/>
                <a:gd name="connsiteY19" fmla="*/ 2908634 h 2908956"/>
                <a:gd name="connsiteX20" fmla="*/ 3207019 w 3207019"/>
                <a:gd name="connsiteY20" fmla="*/ 2898832 h 2908956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3207019"/>
                <a:gd name="connsiteY0" fmla="*/ 2899940 h 2899940"/>
                <a:gd name="connsiteX1" fmla="*/ 655081 w 3207019"/>
                <a:gd name="connsiteY1" fmla="*/ 2896623 h 2899940"/>
                <a:gd name="connsiteX2" fmla="*/ 654319 w 3207019"/>
                <a:gd name="connsiteY2" fmla="*/ 2651182 h 2899940"/>
                <a:gd name="connsiteX3" fmla="*/ 63769 w 3207019"/>
                <a:gd name="connsiteY3" fmla="*/ 1584382 h 2899940"/>
                <a:gd name="connsiteX4" fmla="*/ 260745 w 3207019"/>
                <a:gd name="connsiteY4" fmla="*/ 1415903 h 2899940"/>
                <a:gd name="connsiteX5" fmla="*/ 682894 w 3207019"/>
                <a:gd name="connsiteY5" fmla="*/ 1898707 h 2899940"/>
                <a:gd name="connsiteX6" fmla="*/ 625744 w 3207019"/>
                <a:gd name="connsiteY6" fmla="*/ 431857 h 2899940"/>
                <a:gd name="connsiteX7" fmla="*/ 765498 w 3207019"/>
                <a:gd name="connsiteY7" fmla="*/ 0 h 2899940"/>
                <a:gd name="connsiteX8" fmla="*/ 901969 w 3207019"/>
                <a:gd name="connsiteY8" fmla="*/ 441382 h 2899940"/>
                <a:gd name="connsiteX9" fmla="*/ 968644 w 3207019"/>
                <a:gd name="connsiteY9" fmla="*/ 1412932 h 2899940"/>
                <a:gd name="connsiteX10" fmla="*/ 1155103 w 3207019"/>
                <a:gd name="connsiteY10" fmla="*/ 987050 h 2899940"/>
                <a:gd name="connsiteX11" fmla="*/ 1323964 w 3207019"/>
                <a:gd name="connsiteY11" fmla="*/ 1416589 h 2899940"/>
                <a:gd name="connsiteX12" fmla="*/ 1509892 w 3207019"/>
                <a:gd name="connsiteY12" fmla="*/ 1027285 h 2899940"/>
                <a:gd name="connsiteX13" fmla="*/ 1685229 w 3207019"/>
                <a:gd name="connsiteY13" fmla="*/ 1442193 h 2899940"/>
                <a:gd name="connsiteX14" fmla="*/ 1839075 w 3207019"/>
                <a:gd name="connsiteY14" fmla="*/ 1104095 h 2899940"/>
                <a:gd name="connsiteX15" fmla="*/ 1985609 w 3207019"/>
                <a:gd name="connsiteY15" fmla="*/ 1431220 h 2899940"/>
                <a:gd name="connsiteX16" fmla="*/ 1977532 w 3207019"/>
                <a:gd name="connsiteY16" fmla="*/ 2209374 h 2899940"/>
                <a:gd name="connsiteX17" fmla="*/ 1861021 w 3207019"/>
                <a:gd name="connsiteY17" fmla="*/ 2581766 h 2899940"/>
                <a:gd name="connsiteX18" fmla="*/ 1786956 w 3207019"/>
                <a:gd name="connsiteY18" fmla="*/ 2898832 h 2899940"/>
                <a:gd name="connsiteX19" fmla="*/ 2453760 w 3207019"/>
                <a:gd name="connsiteY19" fmla="*/ 2897922 h 2899940"/>
                <a:gd name="connsiteX20" fmla="*/ 3207019 w 3207019"/>
                <a:gd name="connsiteY20" fmla="*/ 2898832 h 2899940"/>
                <a:gd name="connsiteX0" fmla="*/ 357493 w 2453760"/>
                <a:gd name="connsiteY0" fmla="*/ 2899940 h 2899940"/>
                <a:gd name="connsiteX1" fmla="*/ 655081 w 2453760"/>
                <a:gd name="connsiteY1" fmla="*/ 2896623 h 2899940"/>
                <a:gd name="connsiteX2" fmla="*/ 654319 w 2453760"/>
                <a:gd name="connsiteY2" fmla="*/ 2651182 h 2899940"/>
                <a:gd name="connsiteX3" fmla="*/ 63769 w 2453760"/>
                <a:gd name="connsiteY3" fmla="*/ 1584382 h 2899940"/>
                <a:gd name="connsiteX4" fmla="*/ 260745 w 2453760"/>
                <a:gd name="connsiteY4" fmla="*/ 1415903 h 2899940"/>
                <a:gd name="connsiteX5" fmla="*/ 682894 w 2453760"/>
                <a:gd name="connsiteY5" fmla="*/ 1898707 h 2899940"/>
                <a:gd name="connsiteX6" fmla="*/ 625744 w 2453760"/>
                <a:gd name="connsiteY6" fmla="*/ 431857 h 2899940"/>
                <a:gd name="connsiteX7" fmla="*/ 765498 w 2453760"/>
                <a:gd name="connsiteY7" fmla="*/ 0 h 2899940"/>
                <a:gd name="connsiteX8" fmla="*/ 901969 w 2453760"/>
                <a:gd name="connsiteY8" fmla="*/ 441382 h 2899940"/>
                <a:gd name="connsiteX9" fmla="*/ 968644 w 2453760"/>
                <a:gd name="connsiteY9" fmla="*/ 1412932 h 2899940"/>
                <a:gd name="connsiteX10" fmla="*/ 1155103 w 2453760"/>
                <a:gd name="connsiteY10" fmla="*/ 987050 h 2899940"/>
                <a:gd name="connsiteX11" fmla="*/ 1323964 w 2453760"/>
                <a:gd name="connsiteY11" fmla="*/ 1416589 h 2899940"/>
                <a:gd name="connsiteX12" fmla="*/ 1509892 w 2453760"/>
                <a:gd name="connsiteY12" fmla="*/ 1027285 h 2899940"/>
                <a:gd name="connsiteX13" fmla="*/ 1685229 w 2453760"/>
                <a:gd name="connsiteY13" fmla="*/ 1442193 h 2899940"/>
                <a:gd name="connsiteX14" fmla="*/ 1839075 w 2453760"/>
                <a:gd name="connsiteY14" fmla="*/ 1104095 h 2899940"/>
                <a:gd name="connsiteX15" fmla="*/ 1985609 w 2453760"/>
                <a:gd name="connsiteY15" fmla="*/ 1431220 h 2899940"/>
                <a:gd name="connsiteX16" fmla="*/ 1977532 w 2453760"/>
                <a:gd name="connsiteY16" fmla="*/ 2209374 h 2899940"/>
                <a:gd name="connsiteX17" fmla="*/ 1861021 w 2453760"/>
                <a:gd name="connsiteY17" fmla="*/ 2581766 h 2899940"/>
                <a:gd name="connsiteX18" fmla="*/ 1786956 w 2453760"/>
                <a:gd name="connsiteY18" fmla="*/ 2898832 h 2899940"/>
                <a:gd name="connsiteX19" fmla="*/ 2453760 w 2453760"/>
                <a:gd name="connsiteY19" fmla="*/ 2897922 h 2899940"/>
                <a:gd name="connsiteX0" fmla="*/ 357493 w 2255587"/>
                <a:gd name="connsiteY0" fmla="*/ 2899940 h 2899940"/>
                <a:gd name="connsiteX1" fmla="*/ 655081 w 2255587"/>
                <a:gd name="connsiteY1" fmla="*/ 2896623 h 2899940"/>
                <a:gd name="connsiteX2" fmla="*/ 654319 w 2255587"/>
                <a:gd name="connsiteY2" fmla="*/ 2651182 h 2899940"/>
                <a:gd name="connsiteX3" fmla="*/ 63769 w 2255587"/>
                <a:gd name="connsiteY3" fmla="*/ 1584382 h 2899940"/>
                <a:gd name="connsiteX4" fmla="*/ 260745 w 2255587"/>
                <a:gd name="connsiteY4" fmla="*/ 1415903 h 2899940"/>
                <a:gd name="connsiteX5" fmla="*/ 682894 w 2255587"/>
                <a:gd name="connsiteY5" fmla="*/ 1898707 h 2899940"/>
                <a:gd name="connsiteX6" fmla="*/ 625744 w 2255587"/>
                <a:gd name="connsiteY6" fmla="*/ 431857 h 2899940"/>
                <a:gd name="connsiteX7" fmla="*/ 765498 w 2255587"/>
                <a:gd name="connsiteY7" fmla="*/ 0 h 2899940"/>
                <a:gd name="connsiteX8" fmla="*/ 901969 w 2255587"/>
                <a:gd name="connsiteY8" fmla="*/ 441382 h 2899940"/>
                <a:gd name="connsiteX9" fmla="*/ 968644 w 2255587"/>
                <a:gd name="connsiteY9" fmla="*/ 1412932 h 2899940"/>
                <a:gd name="connsiteX10" fmla="*/ 1155103 w 2255587"/>
                <a:gd name="connsiteY10" fmla="*/ 987050 h 2899940"/>
                <a:gd name="connsiteX11" fmla="*/ 1323964 w 2255587"/>
                <a:gd name="connsiteY11" fmla="*/ 1416589 h 2899940"/>
                <a:gd name="connsiteX12" fmla="*/ 1509892 w 2255587"/>
                <a:gd name="connsiteY12" fmla="*/ 1027285 h 2899940"/>
                <a:gd name="connsiteX13" fmla="*/ 1685229 w 2255587"/>
                <a:gd name="connsiteY13" fmla="*/ 1442193 h 2899940"/>
                <a:gd name="connsiteX14" fmla="*/ 1839075 w 2255587"/>
                <a:gd name="connsiteY14" fmla="*/ 1104095 h 2899940"/>
                <a:gd name="connsiteX15" fmla="*/ 1985609 w 2255587"/>
                <a:gd name="connsiteY15" fmla="*/ 1431220 h 2899940"/>
                <a:gd name="connsiteX16" fmla="*/ 1977532 w 2255587"/>
                <a:gd name="connsiteY16" fmla="*/ 2209374 h 2899940"/>
                <a:gd name="connsiteX17" fmla="*/ 1861021 w 2255587"/>
                <a:gd name="connsiteY17" fmla="*/ 2581766 h 2899940"/>
                <a:gd name="connsiteX18" fmla="*/ 1786956 w 2255587"/>
                <a:gd name="connsiteY18" fmla="*/ 2898832 h 2899940"/>
                <a:gd name="connsiteX19" fmla="*/ 2255587 w 2255587"/>
                <a:gd name="connsiteY19" fmla="*/ 2897922 h 2899940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3011101"/>
                <a:gd name="connsiteX1" fmla="*/ 5139454 w 6739960"/>
                <a:gd name="connsiteY1" fmla="*/ 2896623 h 3011101"/>
                <a:gd name="connsiteX2" fmla="*/ 5138692 w 6739960"/>
                <a:gd name="connsiteY2" fmla="*/ 2651182 h 3011101"/>
                <a:gd name="connsiteX3" fmla="*/ 4548142 w 6739960"/>
                <a:gd name="connsiteY3" fmla="*/ 1584382 h 3011101"/>
                <a:gd name="connsiteX4" fmla="*/ 4745118 w 6739960"/>
                <a:gd name="connsiteY4" fmla="*/ 1415903 h 3011101"/>
                <a:gd name="connsiteX5" fmla="*/ 5167267 w 6739960"/>
                <a:gd name="connsiteY5" fmla="*/ 1898707 h 3011101"/>
                <a:gd name="connsiteX6" fmla="*/ 5110117 w 6739960"/>
                <a:gd name="connsiteY6" fmla="*/ 431857 h 3011101"/>
                <a:gd name="connsiteX7" fmla="*/ 5249871 w 6739960"/>
                <a:gd name="connsiteY7" fmla="*/ 0 h 3011101"/>
                <a:gd name="connsiteX8" fmla="*/ 5386342 w 6739960"/>
                <a:gd name="connsiteY8" fmla="*/ 441382 h 3011101"/>
                <a:gd name="connsiteX9" fmla="*/ 5453017 w 6739960"/>
                <a:gd name="connsiteY9" fmla="*/ 1412932 h 3011101"/>
                <a:gd name="connsiteX10" fmla="*/ 5639476 w 6739960"/>
                <a:gd name="connsiteY10" fmla="*/ 987050 h 3011101"/>
                <a:gd name="connsiteX11" fmla="*/ 5808337 w 6739960"/>
                <a:gd name="connsiteY11" fmla="*/ 1416589 h 3011101"/>
                <a:gd name="connsiteX12" fmla="*/ 5994265 w 6739960"/>
                <a:gd name="connsiteY12" fmla="*/ 1027285 h 3011101"/>
                <a:gd name="connsiteX13" fmla="*/ 6169602 w 6739960"/>
                <a:gd name="connsiteY13" fmla="*/ 1442193 h 3011101"/>
                <a:gd name="connsiteX14" fmla="*/ 6323448 w 6739960"/>
                <a:gd name="connsiteY14" fmla="*/ 1104095 h 3011101"/>
                <a:gd name="connsiteX15" fmla="*/ 6469982 w 6739960"/>
                <a:gd name="connsiteY15" fmla="*/ 1431220 h 3011101"/>
                <a:gd name="connsiteX16" fmla="*/ 6461905 w 6739960"/>
                <a:gd name="connsiteY16" fmla="*/ 2209374 h 3011101"/>
                <a:gd name="connsiteX17" fmla="*/ 6345394 w 6739960"/>
                <a:gd name="connsiteY17" fmla="*/ 2581766 h 3011101"/>
                <a:gd name="connsiteX18" fmla="*/ 6271329 w 6739960"/>
                <a:gd name="connsiteY18" fmla="*/ 2898832 h 3011101"/>
                <a:gd name="connsiteX19" fmla="*/ 6739960 w 6739960"/>
                <a:gd name="connsiteY19" fmla="*/ 2897922 h 3011101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139454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739960"/>
                <a:gd name="connsiteY0" fmla="*/ 2932076 h 2932076"/>
                <a:gd name="connsiteX1" fmla="*/ 5278711 w 6739960"/>
                <a:gd name="connsiteY1" fmla="*/ 2896623 h 2932076"/>
                <a:gd name="connsiteX2" fmla="*/ 5138692 w 6739960"/>
                <a:gd name="connsiteY2" fmla="*/ 2651182 h 2932076"/>
                <a:gd name="connsiteX3" fmla="*/ 4548142 w 6739960"/>
                <a:gd name="connsiteY3" fmla="*/ 1584382 h 2932076"/>
                <a:gd name="connsiteX4" fmla="*/ 4745118 w 6739960"/>
                <a:gd name="connsiteY4" fmla="*/ 1415903 h 2932076"/>
                <a:gd name="connsiteX5" fmla="*/ 5167267 w 6739960"/>
                <a:gd name="connsiteY5" fmla="*/ 1898707 h 2932076"/>
                <a:gd name="connsiteX6" fmla="*/ 5110117 w 6739960"/>
                <a:gd name="connsiteY6" fmla="*/ 431857 h 2932076"/>
                <a:gd name="connsiteX7" fmla="*/ 5249871 w 6739960"/>
                <a:gd name="connsiteY7" fmla="*/ 0 h 2932076"/>
                <a:gd name="connsiteX8" fmla="*/ 5386342 w 6739960"/>
                <a:gd name="connsiteY8" fmla="*/ 441382 h 2932076"/>
                <a:gd name="connsiteX9" fmla="*/ 5453017 w 6739960"/>
                <a:gd name="connsiteY9" fmla="*/ 1412932 h 2932076"/>
                <a:gd name="connsiteX10" fmla="*/ 5639476 w 6739960"/>
                <a:gd name="connsiteY10" fmla="*/ 987050 h 2932076"/>
                <a:gd name="connsiteX11" fmla="*/ 5808337 w 6739960"/>
                <a:gd name="connsiteY11" fmla="*/ 1416589 h 2932076"/>
                <a:gd name="connsiteX12" fmla="*/ 5994265 w 6739960"/>
                <a:gd name="connsiteY12" fmla="*/ 1027285 h 2932076"/>
                <a:gd name="connsiteX13" fmla="*/ 6169602 w 6739960"/>
                <a:gd name="connsiteY13" fmla="*/ 1442193 h 2932076"/>
                <a:gd name="connsiteX14" fmla="*/ 6323448 w 6739960"/>
                <a:gd name="connsiteY14" fmla="*/ 1104095 h 2932076"/>
                <a:gd name="connsiteX15" fmla="*/ 6469982 w 6739960"/>
                <a:gd name="connsiteY15" fmla="*/ 1431220 h 2932076"/>
                <a:gd name="connsiteX16" fmla="*/ 6461905 w 6739960"/>
                <a:gd name="connsiteY16" fmla="*/ 2209374 h 2932076"/>
                <a:gd name="connsiteX17" fmla="*/ 6345394 w 6739960"/>
                <a:gd name="connsiteY17" fmla="*/ 2581766 h 2932076"/>
                <a:gd name="connsiteX18" fmla="*/ 6271329 w 6739960"/>
                <a:gd name="connsiteY18" fmla="*/ 2898832 h 2932076"/>
                <a:gd name="connsiteX19" fmla="*/ 6739960 w 6739960"/>
                <a:gd name="connsiteY19" fmla="*/ 2897922 h 2932076"/>
                <a:gd name="connsiteX0" fmla="*/ 0 w 6504294"/>
                <a:gd name="connsiteY0" fmla="*/ 2926720 h 2926720"/>
                <a:gd name="connsiteX1" fmla="*/ 5043045 w 6504294"/>
                <a:gd name="connsiteY1" fmla="*/ 2896623 h 2926720"/>
                <a:gd name="connsiteX2" fmla="*/ 4903026 w 6504294"/>
                <a:gd name="connsiteY2" fmla="*/ 2651182 h 2926720"/>
                <a:gd name="connsiteX3" fmla="*/ 4312476 w 6504294"/>
                <a:gd name="connsiteY3" fmla="*/ 1584382 h 2926720"/>
                <a:gd name="connsiteX4" fmla="*/ 4509452 w 6504294"/>
                <a:gd name="connsiteY4" fmla="*/ 1415903 h 2926720"/>
                <a:gd name="connsiteX5" fmla="*/ 4931601 w 6504294"/>
                <a:gd name="connsiteY5" fmla="*/ 1898707 h 2926720"/>
                <a:gd name="connsiteX6" fmla="*/ 4874451 w 6504294"/>
                <a:gd name="connsiteY6" fmla="*/ 431857 h 2926720"/>
                <a:gd name="connsiteX7" fmla="*/ 5014205 w 6504294"/>
                <a:gd name="connsiteY7" fmla="*/ 0 h 2926720"/>
                <a:gd name="connsiteX8" fmla="*/ 5150676 w 6504294"/>
                <a:gd name="connsiteY8" fmla="*/ 441382 h 2926720"/>
                <a:gd name="connsiteX9" fmla="*/ 5217351 w 6504294"/>
                <a:gd name="connsiteY9" fmla="*/ 1412932 h 2926720"/>
                <a:gd name="connsiteX10" fmla="*/ 5403810 w 6504294"/>
                <a:gd name="connsiteY10" fmla="*/ 987050 h 2926720"/>
                <a:gd name="connsiteX11" fmla="*/ 5572671 w 6504294"/>
                <a:gd name="connsiteY11" fmla="*/ 1416589 h 2926720"/>
                <a:gd name="connsiteX12" fmla="*/ 5758599 w 6504294"/>
                <a:gd name="connsiteY12" fmla="*/ 1027285 h 2926720"/>
                <a:gd name="connsiteX13" fmla="*/ 5933936 w 6504294"/>
                <a:gd name="connsiteY13" fmla="*/ 1442193 h 2926720"/>
                <a:gd name="connsiteX14" fmla="*/ 6087782 w 6504294"/>
                <a:gd name="connsiteY14" fmla="*/ 1104095 h 2926720"/>
                <a:gd name="connsiteX15" fmla="*/ 6234316 w 6504294"/>
                <a:gd name="connsiteY15" fmla="*/ 1431220 h 2926720"/>
                <a:gd name="connsiteX16" fmla="*/ 6226239 w 6504294"/>
                <a:gd name="connsiteY16" fmla="*/ 2209374 h 2926720"/>
                <a:gd name="connsiteX17" fmla="*/ 6109728 w 6504294"/>
                <a:gd name="connsiteY17" fmla="*/ 2581766 h 2926720"/>
                <a:gd name="connsiteX18" fmla="*/ 6035663 w 6504294"/>
                <a:gd name="connsiteY18" fmla="*/ 2898832 h 2926720"/>
                <a:gd name="connsiteX19" fmla="*/ 6504294 w 6504294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896623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43045 w 6691756"/>
                <a:gd name="connsiteY1" fmla="*/ 2917545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6720"/>
                <a:gd name="connsiteX1" fmla="*/ 5056993 w 6691756"/>
                <a:gd name="connsiteY1" fmla="*/ 2910571 h 2926720"/>
                <a:gd name="connsiteX2" fmla="*/ 4903026 w 6691756"/>
                <a:gd name="connsiteY2" fmla="*/ 2651182 h 2926720"/>
                <a:gd name="connsiteX3" fmla="*/ 4312476 w 6691756"/>
                <a:gd name="connsiteY3" fmla="*/ 1584382 h 2926720"/>
                <a:gd name="connsiteX4" fmla="*/ 4509452 w 6691756"/>
                <a:gd name="connsiteY4" fmla="*/ 1415903 h 2926720"/>
                <a:gd name="connsiteX5" fmla="*/ 4931601 w 6691756"/>
                <a:gd name="connsiteY5" fmla="*/ 1898707 h 2926720"/>
                <a:gd name="connsiteX6" fmla="*/ 4874451 w 6691756"/>
                <a:gd name="connsiteY6" fmla="*/ 431857 h 2926720"/>
                <a:gd name="connsiteX7" fmla="*/ 5014205 w 6691756"/>
                <a:gd name="connsiteY7" fmla="*/ 0 h 2926720"/>
                <a:gd name="connsiteX8" fmla="*/ 5150676 w 6691756"/>
                <a:gd name="connsiteY8" fmla="*/ 441382 h 2926720"/>
                <a:gd name="connsiteX9" fmla="*/ 5217351 w 6691756"/>
                <a:gd name="connsiteY9" fmla="*/ 1412932 h 2926720"/>
                <a:gd name="connsiteX10" fmla="*/ 5403810 w 6691756"/>
                <a:gd name="connsiteY10" fmla="*/ 987050 h 2926720"/>
                <a:gd name="connsiteX11" fmla="*/ 5572671 w 6691756"/>
                <a:gd name="connsiteY11" fmla="*/ 1416589 h 2926720"/>
                <a:gd name="connsiteX12" fmla="*/ 5758599 w 6691756"/>
                <a:gd name="connsiteY12" fmla="*/ 1027285 h 2926720"/>
                <a:gd name="connsiteX13" fmla="*/ 5933936 w 6691756"/>
                <a:gd name="connsiteY13" fmla="*/ 1442193 h 2926720"/>
                <a:gd name="connsiteX14" fmla="*/ 6087782 w 6691756"/>
                <a:gd name="connsiteY14" fmla="*/ 1104095 h 2926720"/>
                <a:gd name="connsiteX15" fmla="*/ 6234316 w 6691756"/>
                <a:gd name="connsiteY15" fmla="*/ 1431220 h 2926720"/>
                <a:gd name="connsiteX16" fmla="*/ 6226239 w 6691756"/>
                <a:gd name="connsiteY16" fmla="*/ 2209374 h 2926720"/>
                <a:gd name="connsiteX17" fmla="*/ 6109728 w 6691756"/>
                <a:gd name="connsiteY17" fmla="*/ 2581766 h 2926720"/>
                <a:gd name="connsiteX18" fmla="*/ 6035663 w 6691756"/>
                <a:gd name="connsiteY18" fmla="*/ 2898832 h 2926720"/>
                <a:gd name="connsiteX19" fmla="*/ 6691756 w 6691756"/>
                <a:gd name="connsiteY19" fmla="*/ 2897922 h 2926720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898832 h 2927671"/>
                <a:gd name="connsiteX19" fmla="*/ 6691756 w 6691756"/>
                <a:gd name="connsiteY19" fmla="*/ 2897922 h 2927671"/>
                <a:gd name="connsiteX0" fmla="*/ 0 w 6691756"/>
                <a:gd name="connsiteY0" fmla="*/ 2926720 h 2927671"/>
                <a:gd name="connsiteX1" fmla="*/ 5056993 w 6691756"/>
                <a:gd name="connsiteY1" fmla="*/ 2924519 h 2927671"/>
                <a:gd name="connsiteX2" fmla="*/ 4903026 w 6691756"/>
                <a:gd name="connsiteY2" fmla="*/ 2651182 h 2927671"/>
                <a:gd name="connsiteX3" fmla="*/ 4312476 w 6691756"/>
                <a:gd name="connsiteY3" fmla="*/ 1584382 h 2927671"/>
                <a:gd name="connsiteX4" fmla="*/ 4509452 w 6691756"/>
                <a:gd name="connsiteY4" fmla="*/ 1415903 h 2927671"/>
                <a:gd name="connsiteX5" fmla="*/ 4931601 w 6691756"/>
                <a:gd name="connsiteY5" fmla="*/ 1898707 h 2927671"/>
                <a:gd name="connsiteX6" fmla="*/ 4874451 w 6691756"/>
                <a:gd name="connsiteY6" fmla="*/ 431857 h 2927671"/>
                <a:gd name="connsiteX7" fmla="*/ 5014205 w 6691756"/>
                <a:gd name="connsiteY7" fmla="*/ 0 h 2927671"/>
                <a:gd name="connsiteX8" fmla="*/ 5150676 w 6691756"/>
                <a:gd name="connsiteY8" fmla="*/ 441382 h 2927671"/>
                <a:gd name="connsiteX9" fmla="*/ 5217351 w 6691756"/>
                <a:gd name="connsiteY9" fmla="*/ 1412932 h 2927671"/>
                <a:gd name="connsiteX10" fmla="*/ 5403810 w 6691756"/>
                <a:gd name="connsiteY10" fmla="*/ 987050 h 2927671"/>
                <a:gd name="connsiteX11" fmla="*/ 5572671 w 6691756"/>
                <a:gd name="connsiteY11" fmla="*/ 1416589 h 2927671"/>
                <a:gd name="connsiteX12" fmla="*/ 5758599 w 6691756"/>
                <a:gd name="connsiteY12" fmla="*/ 1027285 h 2927671"/>
                <a:gd name="connsiteX13" fmla="*/ 5933936 w 6691756"/>
                <a:gd name="connsiteY13" fmla="*/ 1442193 h 2927671"/>
                <a:gd name="connsiteX14" fmla="*/ 6087782 w 6691756"/>
                <a:gd name="connsiteY14" fmla="*/ 1104095 h 2927671"/>
                <a:gd name="connsiteX15" fmla="*/ 6234316 w 6691756"/>
                <a:gd name="connsiteY15" fmla="*/ 1431220 h 2927671"/>
                <a:gd name="connsiteX16" fmla="*/ 6226239 w 6691756"/>
                <a:gd name="connsiteY16" fmla="*/ 2209374 h 2927671"/>
                <a:gd name="connsiteX17" fmla="*/ 6109728 w 6691756"/>
                <a:gd name="connsiteY17" fmla="*/ 2581766 h 2927671"/>
                <a:gd name="connsiteX18" fmla="*/ 6035663 w 6691756"/>
                <a:gd name="connsiteY18" fmla="*/ 2912780 h 2927671"/>
                <a:gd name="connsiteX19" fmla="*/ 6691756 w 6691756"/>
                <a:gd name="connsiteY19" fmla="*/ 2897922 h 2927671"/>
                <a:gd name="connsiteX0" fmla="*/ 0 w 6698730"/>
                <a:gd name="connsiteY0" fmla="*/ 2926720 h 2927671"/>
                <a:gd name="connsiteX1" fmla="*/ 5056993 w 6698730"/>
                <a:gd name="connsiteY1" fmla="*/ 2924519 h 2927671"/>
                <a:gd name="connsiteX2" fmla="*/ 4903026 w 6698730"/>
                <a:gd name="connsiteY2" fmla="*/ 2651182 h 2927671"/>
                <a:gd name="connsiteX3" fmla="*/ 4312476 w 6698730"/>
                <a:gd name="connsiteY3" fmla="*/ 1584382 h 2927671"/>
                <a:gd name="connsiteX4" fmla="*/ 4509452 w 6698730"/>
                <a:gd name="connsiteY4" fmla="*/ 1415903 h 2927671"/>
                <a:gd name="connsiteX5" fmla="*/ 4931601 w 6698730"/>
                <a:gd name="connsiteY5" fmla="*/ 1898707 h 2927671"/>
                <a:gd name="connsiteX6" fmla="*/ 4874451 w 6698730"/>
                <a:gd name="connsiteY6" fmla="*/ 431857 h 2927671"/>
                <a:gd name="connsiteX7" fmla="*/ 5014205 w 6698730"/>
                <a:gd name="connsiteY7" fmla="*/ 0 h 2927671"/>
                <a:gd name="connsiteX8" fmla="*/ 5150676 w 6698730"/>
                <a:gd name="connsiteY8" fmla="*/ 441382 h 2927671"/>
                <a:gd name="connsiteX9" fmla="*/ 5217351 w 6698730"/>
                <a:gd name="connsiteY9" fmla="*/ 1412932 h 2927671"/>
                <a:gd name="connsiteX10" fmla="*/ 5403810 w 6698730"/>
                <a:gd name="connsiteY10" fmla="*/ 987050 h 2927671"/>
                <a:gd name="connsiteX11" fmla="*/ 5572671 w 6698730"/>
                <a:gd name="connsiteY11" fmla="*/ 1416589 h 2927671"/>
                <a:gd name="connsiteX12" fmla="*/ 5758599 w 6698730"/>
                <a:gd name="connsiteY12" fmla="*/ 1027285 h 2927671"/>
                <a:gd name="connsiteX13" fmla="*/ 5933936 w 6698730"/>
                <a:gd name="connsiteY13" fmla="*/ 1442193 h 2927671"/>
                <a:gd name="connsiteX14" fmla="*/ 6087782 w 6698730"/>
                <a:gd name="connsiteY14" fmla="*/ 1104095 h 2927671"/>
                <a:gd name="connsiteX15" fmla="*/ 6234316 w 6698730"/>
                <a:gd name="connsiteY15" fmla="*/ 1431220 h 2927671"/>
                <a:gd name="connsiteX16" fmla="*/ 6226239 w 6698730"/>
                <a:gd name="connsiteY16" fmla="*/ 2209374 h 2927671"/>
                <a:gd name="connsiteX17" fmla="*/ 6109728 w 6698730"/>
                <a:gd name="connsiteY17" fmla="*/ 2581766 h 2927671"/>
                <a:gd name="connsiteX18" fmla="*/ 6035663 w 6698730"/>
                <a:gd name="connsiteY18" fmla="*/ 2912780 h 2927671"/>
                <a:gd name="connsiteX19" fmla="*/ 6698730 w 6698730"/>
                <a:gd name="connsiteY19" fmla="*/ 2918844 h 2927671"/>
                <a:gd name="connsiteX0" fmla="*/ 0 w 6698730"/>
                <a:gd name="connsiteY0" fmla="*/ 2926720 h 2940676"/>
                <a:gd name="connsiteX1" fmla="*/ 5056993 w 6698730"/>
                <a:gd name="connsiteY1" fmla="*/ 2924519 h 2940676"/>
                <a:gd name="connsiteX2" fmla="*/ 4903026 w 6698730"/>
                <a:gd name="connsiteY2" fmla="*/ 2651182 h 2940676"/>
                <a:gd name="connsiteX3" fmla="*/ 4312476 w 6698730"/>
                <a:gd name="connsiteY3" fmla="*/ 1584382 h 2940676"/>
                <a:gd name="connsiteX4" fmla="*/ 4509452 w 6698730"/>
                <a:gd name="connsiteY4" fmla="*/ 1415903 h 2940676"/>
                <a:gd name="connsiteX5" fmla="*/ 4931601 w 6698730"/>
                <a:gd name="connsiteY5" fmla="*/ 1898707 h 2940676"/>
                <a:gd name="connsiteX6" fmla="*/ 4874451 w 6698730"/>
                <a:gd name="connsiteY6" fmla="*/ 431857 h 2940676"/>
                <a:gd name="connsiteX7" fmla="*/ 5014205 w 6698730"/>
                <a:gd name="connsiteY7" fmla="*/ 0 h 2940676"/>
                <a:gd name="connsiteX8" fmla="*/ 5150676 w 6698730"/>
                <a:gd name="connsiteY8" fmla="*/ 441382 h 2940676"/>
                <a:gd name="connsiteX9" fmla="*/ 5217351 w 6698730"/>
                <a:gd name="connsiteY9" fmla="*/ 1412932 h 2940676"/>
                <a:gd name="connsiteX10" fmla="*/ 5403810 w 6698730"/>
                <a:gd name="connsiteY10" fmla="*/ 987050 h 2940676"/>
                <a:gd name="connsiteX11" fmla="*/ 5572671 w 6698730"/>
                <a:gd name="connsiteY11" fmla="*/ 1416589 h 2940676"/>
                <a:gd name="connsiteX12" fmla="*/ 5758599 w 6698730"/>
                <a:gd name="connsiteY12" fmla="*/ 1027285 h 2940676"/>
                <a:gd name="connsiteX13" fmla="*/ 5933936 w 6698730"/>
                <a:gd name="connsiteY13" fmla="*/ 1442193 h 2940676"/>
                <a:gd name="connsiteX14" fmla="*/ 6087782 w 6698730"/>
                <a:gd name="connsiteY14" fmla="*/ 1104095 h 2940676"/>
                <a:gd name="connsiteX15" fmla="*/ 6234316 w 6698730"/>
                <a:gd name="connsiteY15" fmla="*/ 1431220 h 2940676"/>
                <a:gd name="connsiteX16" fmla="*/ 6226239 w 6698730"/>
                <a:gd name="connsiteY16" fmla="*/ 2209374 h 2940676"/>
                <a:gd name="connsiteX17" fmla="*/ 6109728 w 6698730"/>
                <a:gd name="connsiteY17" fmla="*/ 2581766 h 2940676"/>
                <a:gd name="connsiteX18" fmla="*/ 6042637 w 6698730"/>
                <a:gd name="connsiteY18" fmla="*/ 2940676 h 2940676"/>
                <a:gd name="connsiteX19" fmla="*/ 6698730 w 6698730"/>
                <a:gd name="connsiteY19" fmla="*/ 2918844 h 2940676"/>
                <a:gd name="connsiteX0" fmla="*/ 0 w 6705704"/>
                <a:gd name="connsiteY0" fmla="*/ 2926720 h 2940676"/>
                <a:gd name="connsiteX1" fmla="*/ 5056993 w 6705704"/>
                <a:gd name="connsiteY1" fmla="*/ 2924519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6705704"/>
                <a:gd name="connsiteY0" fmla="*/ 2926720 h 2940676"/>
                <a:gd name="connsiteX1" fmla="*/ 5050019 w 6705704"/>
                <a:gd name="connsiteY1" fmla="*/ 2931493 h 2940676"/>
                <a:gd name="connsiteX2" fmla="*/ 4903026 w 6705704"/>
                <a:gd name="connsiteY2" fmla="*/ 2651182 h 2940676"/>
                <a:gd name="connsiteX3" fmla="*/ 4312476 w 6705704"/>
                <a:gd name="connsiteY3" fmla="*/ 1584382 h 2940676"/>
                <a:gd name="connsiteX4" fmla="*/ 4509452 w 6705704"/>
                <a:gd name="connsiteY4" fmla="*/ 1415903 h 2940676"/>
                <a:gd name="connsiteX5" fmla="*/ 4931601 w 6705704"/>
                <a:gd name="connsiteY5" fmla="*/ 1898707 h 2940676"/>
                <a:gd name="connsiteX6" fmla="*/ 4874451 w 6705704"/>
                <a:gd name="connsiteY6" fmla="*/ 431857 h 2940676"/>
                <a:gd name="connsiteX7" fmla="*/ 5014205 w 6705704"/>
                <a:gd name="connsiteY7" fmla="*/ 0 h 2940676"/>
                <a:gd name="connsiteX8" fmla="*/ 5150676 w 6705704"/>
                <a:gd name="connsiteY8" fmla="*/ 441382 h 2940676"/>
                <a:gd name="connsiteX9" fmla="*/ 5217351 w 6705704"/>
                <a:gd name="connsiteY9" fmla="*/ 1412932 h 2940676"/>
                <a:gd name="connsiteX10" fmla="*/ 5403810 w 6705704"/>
                <a:gd name="connsiteY10" fmla="*/ 987050 h 2940676"/>
                <a:gd name="connsiteX11" fmla="*/ 5572671 w 6705704"/>
                <a:gd name="connsiteY11" fmla="*/ 1416589 h 2940676"/>
                <a:gd name="connsiteX12" fmla="*/ 5758599 w 6705704"/>
                <a:gd name="connsiteY12" fmla="*/ 1027285 h 2940676"/>
                <a:gd name="connsiteX13" fmla="*/ 5933936 w 6705704"/>
                <a:gd name="connsiteY13" fmla="*/ 1442193 h 2940676"/>
                <a:gd name="connsiteX14" fmla="*/ 6087782 w 6705704"/>
                <a:gd name="connsiteY14" fmla="*/ 1104095 h 2940676"/>
                <a:gd name="connsiteX15" fmla="*/ 6234316 w 6705704"/>
                <a:gd name="connsiteY15" fmla="*/ 1431220 h 2940676"/>
                <a:gd name="connsiteX16" fmla="*/ 6226239 w 6705704"/>
                <a:gd name="connsiteY16" fmla="*/ 2209374 h 2940676"/>
                <a:gd name="connsiteX17" fmla="*/ 6109728 w 6705704"/>
                <a:gd name="connsiteY17" fmla="*/ 2581766 h 2940676"/>
                <a:gd name="connsiteX18" fmla="*/ 6042637 w 6705704"/>
                <a:gd name="connsiteY18" fmla="*/ 2940676 h 2940676"/>
                <a:gd name="connsiteX19" fmla="*/ 6705704 w 6705704"/>
                <a:gd name="connsiteY19" fmla="*/ 2939766 h 2940676"/>
                <a:gd name="connsiteX0" fmla="*/ 0 w 7031072"/>
                <a:gd name="connsiteY0" fmla="*/ 2926720 h 2940676"/>
                <a:gd name="connsiteX1" fmla="*/ 5050019 w 7031072"/>
                <a:gd name="connsiteY1" fmla="*/ 2931493 h 2940676"/>
                <a:gd name="connsiteX2" fmla="*/ 4903026 w 7031072"/>
                <a:gd name="connsiteY2" fmla="*/ 2651182 h 2940676"/>
                <a:gd name="connsiteX3" fmla="*/ 4312476 w 7031072"/>
                <a:gd name="connsiteY3" fmla="*/ 1584382 h 2940676"/>
                <a:gd name="connsiteX4" fmla="*/ 4509452 w 7031072"/>
                <a:gd name="connsiteY4" fmla="*/ 1415903 h 2940676"/>
                <a:gd name="connsiteX5" fmla="*/ 4931601 w 7031072"/>
                <a:gd name="connsiteY5" fmla="*/ 1898707 h 2940676"/>
                <a:gd name="connsiteX6" fmla="*/ 4874451 w 7031072"/>
                <a:gd name="connsiteY6" fmla="*/ 431857 h 2940676"/>
                <a:gd name="connsiteX7" fmla="*/ 5014205 w 7031072"/>
                <a:gd name="connsiteY7" fmla="*/ 0 h 2940676"/>
                <a:gd name="connsiteX8" fmla="*/ 5150676 w 7031072"/>
                <a:gd name="connsiteY8" fmla="*/ 441382 h 2940676"/>
                <a:gd name="connsiteX9" fmla="*/ 5217351 w 7031072"/>
                <a:gd name="connsiteY9" fmla="*/ 1412932 h 2940676"/>
                <a:gd name="connsiteX10" fmla="*/ 5403810 w 7031072"/>
                <a:gd name="connsiteY10" fmla="*/ 987050 h 2940676"/>
                <a:gd name="connsiteX11" fmla="*/ 5572671 w 7031072"/>
                <a:gd name="connsiteY11" fmla="*/ 1416589 h 2940676"/>
                <a:gd name="connsiteX12" fmla="*/ 5758599 w 7031072"/>
                <a:gd name="connsiteY12" fmla="*/ 1027285 h 2940676"/>
                <a:gd name="connsiteX13" fmla="*/ 5933936 w 7031072"/>
                <a:gd name="connsiteY13" fmla="*/ 1442193 h 2940676"/>
                <a:gd name="connsiteX14" fmla="*/ 6087782 w 7031072"/>
                <a:gd name="connsiteY14" fmla="*/ 1104095 h 2940676"/>
                <a:gd name="connsiteX15" fmla="*/ 6234316 w 7031072"/>
                <a:gd name="connsiteY15" fmla="*/ 1431220 h 2940676"/>
                <a:gd name="connsiteX16" fmla="*/ 6226239 w 7031072"/>
                <a:gd name="connsiteY16" fmla="*/ 2209374 h 2940676"/>
                <a:gd name="connsiteX17" fmla="*/ 6109728 w 7031072"/>
                <a:gd name="connsiteY17" fmla="*/ 2581766 h 2940676"/>
                <a:gd name="connsiteX18" fmla="*/ 6042637 w 7031072"/>
                <a:gd name="connsiteY18" fmla="*/ 2940676 h 2940676"/>
                <a:gd name="connsiteX19" fmla="*/ 7031072 w 7031072"/>
                <a:gd name="connsiteY19" fmla="*/ 2939766 h 2940676"/>
                <a:gd name="connsiteX0" fmla="*/ 0 w 8920705"/>
                <a:gd name="connsiteY0" fmla="*/ 2914206 h 2940676"/>
                <a:gd name="connsiteX1" fmla="*/ 6939652 w 8920705"/>
                <a:gd name="connsiteY1" fmla="*/ 2931493 h 2940676"/>
                <a:gd name="connsiteX2" fmla="*/ 6792659 w 8920705"/>
                <a:gd name="connsiteY2" fmla="*/ 2651182 h 2940676"/>
                <a:gd name="connsiteX3" fmla="*/ 6202109 w 8920705"/>
                <a:gd name="connsiteY3" fmla="*/ 1584382 h 2940676"/>
                <a:gd name="connsiteX4" fmla="*/ 6399085 w 8920705"/>
                <a:gd name="connsiteY4" fmla="*/ 1415903 h 2940676"/>
                <a:gd name="connsiteX5" fmla="*/ 6821234 w 8920705"/>
                <a:gd name="connsiteY5" fmla="*/ 1898707 h 2940676"/>
                <a:gd name="connsiteX6" fmla="*/ 6764084 w 8920705"/>
                <a:gd name="connsiteY6" fmla="*/ 431857 h 2940676"/>
                <a:gd name="connsiteX7" fmla="*/ 6903838 w 8920705"/>
                <a:gd name="connsiteY7" fmla="*/ 0 h 2940676"/>
                <a:gd name="connsiteX8" fmla="*/ 7040309 w 8920705"/>
                <a:gd name="connsiteY8" fmla="*/ 441382 h 2940676"/>
                <a:gd name="connsiteX9" fmla="*/ 7106984 w 8920705"/>
                <a:gd name="connsiteY9" fmla="*/ 1412932 h 2940676"/>
                <a:gd name="connsiteX10" fmla="*/ 7293443 w 8920705"/>
                <a:gd name="connsiteY10" fmla="*/ 987050 h 2940676"/>
                <a:gd name="connsiteX11" fmla="*/ 7462304 w 8920705"/>
                <a:gd name="connsiteY11" fmla="*/ 1416589 h 2940676"/>
                <a:gd name="connsiteX12" fmla="*/ 7648232 w 8920705"/>
                <a:gd name="connsiteY12" fmla="*/ 1027285 h 2940676"/>
                <a:gd name="connsiteX13" fmla="*/ 7823569 w 8920705"/>
                <a:gd name="connsiteY13" fmla="*/ 1442193 h 2940676"/>
                <a:gd name="connsiteX14" fmla="*/ 7977415 w 8920705"/>
                <a:gd name="connsiteY14" fmla="*/ 1104095 h 2940676"/>
                <a:gd name="connsiteX15" fmla="*/ 8123949 w 8920705"/>
                <a:gd name="connsiteY15" fmla="*/ 1431220 h 2940676"/>
                <a:gd name="connsiteX16" fmla="*/ 8115872 w 8920705"/>
                <a:gd name="connsiteY16" fmla="*/ 2209374 h 2940676"/>
                <a:gd name="connsiteX17" fmla="*/ 7999361 w 8920705"/>
                <a:gd name="connsiteY17" fmla="*/ 2581766 h 2940676"/>
                <a:gd name="connsiteX18" fmla="*/ 7932270 w 8920705"/>
                <a:gd name="connsiteY18" fmla="*/ 2940676 h 2940676"/>
                <a:gd name="connsiteX19" fmla="*/ 8920705 w 8920705"/>
                <a:gd name="connsiteY19" fmla="*/ 2939766 h 294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0705" h="2940676">
                  <a:moveTo>
                    <a:pt x="0" y="2914206"/>
                  </a:moveTo>
                  <a:cubicBezTo>
                    <a:pt x="92107" y="2906013"/>
                    <a:pt x="6067894" y="2940882"/>
                    <a:pt x="6939652" y="2931493"/>
                  </a:cubicBezTo>
                  <a:cubicBezTo>
                    <a:pt x="6928422" y="2809692"/>
                    <a:pt x="6861188" y="2719585"/>
                    <a:pt x="6792659" y="2651182"/>
                  </a:cubicBezTo>
                  <a:cubicBezTo>
                    <a:pt x="6456819" y="2288268"/>
                    <a:pt x="6516003" y="2046052"/>
                    <a:pt x="6202109" y="1584382"/>
                  </a:cubicBezTo>
                  <a:cubicBezTo>
                    <a:pt x="6022250" y="1333302"/>
                    <a:pt x="6266371" y="1276991"/>
                    <a:pt x="6399085" y="1415903"/>
                  </a:cubicBezTo>
                  <a:cubicBezTo>
                    <a:pt x="6498348" y="1535385"/>
                    <a:pt x="6663449" y="1643894"/>
                    <a:pt x="6821234" y="1898707"/>
                  </a:cubicBezTo>
                  <a:lnTo>
                    <a:pt x="6764084" y="431857"/>
                  </a:lnTo>
                  <a:cubicBezTo>
                    <a:pt x="6812666" y="238595"/>
                    <a:pt x="6825664" y="218012"/>
                    <a:pt x="6903838" y="0"/>
                  </a:cubicBezTo>
                  <a:cubicBezTo>
                    <a:pt x="6971299" y="221184"/>
                    <a:pt x="6998418" y="248742"/>
                    <a:pt x="7040309" y="441382"/>
                  </a:cubicBezTo>
                  <a:lnTo>
                    <a:pt x="7106984" y="1412932"/>
                  </a:lnTo>
                  <a:cubicBezTo>
                    <a:pt x="7089433" y="1278325"/>
                    <a:pt x="7135468" y="987050"/>
                    <a:pt x="7293443" y="987050"/>
                  </a:cubicBezTo>
                  <a:cubicBezTo>
                    <a:pt x="7480678" y="994365"/>
                    <a:pt x="7461086" y="1267236"/>
                    <a:pt x="7462304" y="1416589"/>
                  </a:cubicBezTo>
                  <a:cubicBezTo>
                    <a:pt x="7475093" y="1229174"/>
                    <a:pt x="7506945" y="1022409"/>
                    <a:pt x="7648232" y="1027285"/>
                  </a:cubicBezTo>
                  <a:cubicBezTo>
                    <a:pt x="7815124" y="1024846"/>
                    <a:pt x="7819301" y="1241636"/>
                    <a:pt x="7823569" y="1442193"/>
                  </a:cubicBezTo>
                  <a:cubicBezTo>
                    <a:pt x="7821639" y="1283431"/>
                    <a:pt x="7821891" y="1102266"/>
                    <a:pt x="7977415" y="1104095"/>
                  </a:cubicBezTo>
                  <a:cubicBezTo>
                    <a:pt x="8089047" y="1113238"/>
                    <a:pt x="8099654" y="1249445"/>
                    <a:pt x="8123949" y="1431220"/>
                  </a:cubicBezTo>
                  <a:cubicBezTo>
                    <a:pt x="8150518" y="1738154"/>
                    <a:pt x="8144167" y="1887810"/>
                    <a:pt x="8115872" y="2209374"/>
                  </a:cubicBezTo>
                  <a:cubicBezTo>
                    <a:pt x="8095107" y="2412104"/>
                    <a:pt x="8042097" y="2466856"/>
                    <a:pt x="7999361" y="2581766"/>
                  </a:cubicBezTo>
                  <a:cubicBezTo>
                    <a:pt x="7927365" y="2689360"/>
                    <a:pt x="7912762" y="2730555"/>
                    <a:pt x="7932270" y="2940676"/>
                  </a:cubicBezTo>
                  <a:lnTo>
                    <a:pt x="8920705" y="2939766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C4EB9C28-01BF-4CC1-B906-4793718F6399}"/>
                </a:ext>
              </a:extLst>
            </p:cNvPr>
            <p:cNvSpPr/>
            <p:nvPr/>
          </p:nvSpPr>
          <p:spPr>
            <a:xfrm>
              <a:off x="6994202" y="1930801"/>
              <a:ext cx="227917" cy="26961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sp>
        <p:nvSpPr>
          <p:cNvPr id="11" name="Rounded Rectangle 6">
            <a:extLst>
              <a:ext uri="{FF2B5EF4-FFF2-40B4-BE49-F238E27FC236}">
                <a16:creationId xmlns:a16="http://schemas.microsoft.com/office/drawing/2014/main" id="{1728296C-59BF-4C95-8453-A1762A208281}"/>
              </a:ext>
            </a:extLst>
          </p:cNvPr>
          <p:cNvSpPr/>
          <p:nvPr/>
        </p:nvSpPr>
        <p:spPr>
          <a:xfrm>
            <a:off x="3618410" y="2383741"/>
            <a:ext cx="2272938" cy="1169358"/>
          </a:xfrm>
          <a:prstGeom prst="roundRect">
            <a:avLst>
              <a:gd name="adj" fmla="val 8843"/>
            </a:avLst>
          </a:prstGeom>
          <a:solidFill>
            <a:schemeClr val="accent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2C90D-1236-4E04-83D3-5D4B9835D531}"/>
              </a:ext>
            </a:extLst>
          </p:cNvPr>
          <p:cNvSpPr txBox="1"/>
          <p:nvPr/>
        </p:nvSpPr>
        <p:spPr>
          <a:xfrm>
            <a:off x="3672393" y="2485145"/>
            <a:ext cx="2101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b="1" dirty="0">
                <a:latin typeface="+mj-lt"/>
                <a:cs typeface="Times New Roman" pitchFamily="18" charset="0"/>
              </a:rPr>
              <a:t>2. </a:t>
            </a:r>
            <a:r>
              <a:rPr lang="en-US" b="1" dirty="0" err="1">
                <a:latin typeface="+mj-lt"/>
                <a:cs typeface="Times New Roman" pitchFamily="18" charset="0"/>
              </a:rPr>
              <a:t>Menggunakan</a:t>
            </a:r>
            <a:r>
              <a:rPr lang="en-US" b="1" dirty="0">
                <a:latin typeface="+mj-lt"/>
                <a:cs typeface="Times New Roman" pitchFamily="18" charset="0"/>
              </a:rPr>
              <a:t> </a:t>
            </a:r>
            <a:r>
              <a:rPr lang="en-US" b="1" dirty="0" err="1">
                <a:latin typeface="+mj-lt"/>
                <a:cs typeface="Times New Roman" pitchFamily="18" charset="0"/>
              </a:rPr>
              <a:t>kata</a:t>
            </a:r>
            <a:r>
              <a:rPr lang="en-US" b="1" dirty="0">
                <a:latin typeface="+mj-lt"/>
                <a:cs typeface="Times New Roman" pitchFamily="18" charset="0"/>
              </a:rPr>
              <a:t> </a:t>
            </a:r>
            <a:r>
              <a:rPr lang="en-US" b="1" dirty="0" err="1">
                <a:latin typeface="+mj-lt"/>
                <a:cs typeface="Times New Roman" pitchFamily="18" charset="0"/>
              </a:rPr>
              <a:t>kerja</a:t>
            </a:r>
            <a:r>
              <a:rPr lang="en-US" b="1" dirty="0">
                <a:latin typeface="+mj-lt"/>
                <a:cs typeface="Times New Roman" pitchFamily="18" charset="0"/>
              </a:rPr>
              <a:t> </a:t>
            </a:r>
            <a:r>
              <a:rPr lang="en-US" b="1" dirty="0" err="1">
                <a:latin typeface="+mj-lt"/>
                <a:cs typeface="Times New Roman" pitchFamily="18" charset="0"/>
              </a:rPr>
              <a:t>tindakan</a:t>
            </a:r>
            <a:r>
              <a:rPr lang="en-US" b="1" dirty="0"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34" name="Rounded Rectangle 6">
            <a:extLst>
              <a:ext uri="{FF2B5EF4-FFF2-40B4-BE49-F238E27FC236}">
                <a16:creationId xmlns:a16="http://schemas.microsoft.com/office/drawing/2014/main" id="{1728296C-59BF-4C95-8453-A1762A208281}"/>
              </a:ext>
            </a:extLst>
          </p:cNvPr>
          <p:cNvSpPr/>
          <p:nvPr/>
        </p:nvSpPr>
        <p:spPr>
          <a:xfrm>
            <a:off x="1018904" y="2222631"/>
            <a:ext cx="2229394" cy="1368926"/>
          </a:xfrm>
          <a:prstGeom prst="roundRect">
            <a:avLst>
              <a:gd name="adj" fmla="val 8843"/>
            </a:avLst>
          </a:prstGeom>
          <a:solidFill>
            <a:schemeClr val="accent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F52C90D-1236-4E04-83D3-5D4B9835D531}"/>
              </a:ext>
            </a:extLst>
          </p:cNvPr>
          <p:cNvSpPr txBox="1"/>
          <p:nvPr/>
        </p:nvSpPr>
        <p:spPr>
          <a:xfrm>
            <a:off x="1084218" y="2310973"/>
            <a:ext cx="2111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b="1" dirty="0">
                <a:cs typeface="Times New Roman" pitchFamily="18" charset="0"/>
              </a:rPr>
              <a:t>1. </a:t>
            </a:r>
            <a:r>
              <a:rPr lang="en-US" b="1" dirty="0" err="1">
                <a:cs typeface="Times New Roman" pitchFamily="18" charset="0"/>
              </a:rPr>
              <a:t>Menggunakan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kata-kata</a:t>
            </a:r>
            <a:r>
              <a:rPr lang="en-US" b="1" dirty="0">
                <a:cs typeface="Times New Roman" pitchFamily="18" charset="0"/>
              </a:rPr>
              <a:t> yang </a:t>
            </a:r>
            <a:r>
              <a:rPr lang="en-US" b="1" dirty="0" err="1">
                <a:cs typeface="Times New Roman" pitchFamily="18" charset="0"/>
              </a:rPr>
              <a:t>menyatakan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urutan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waktu</a:t>
            </a:r>
            <a:r>
              <a:rPr lang="en-US" b="1" dirty="0">
                <a:cs typeface="Times New Roman" pitchFamily="18" charset="0"/>
              </a:rPr>
              <a:t>.</a:t>
            </a:r>
          </a:p>
        </p:txBody>
      </p:sp>
      <p:sp>
        <p:nvSpPr>
          <p:cNvPr id="36" name="Rounded Rectangle 6">
            <a:extLst>
              <a:ext uri="{FF2B5EF4-FFF2-40B4-BE49-F238E27FC236}">
                <a16:creationId xmlns:a16="http://schemas.microsoft.com/office/drawing/2014/main" id="{1728296C-59BF-4C95-8453-A1762A208281}"/>
              </a:ext>
            </a:extLst>
          </p:cNvPr>
          <p:cNvSpPr/>
          <p:nvPr/>
        </p:nvSpPr>
        <p:spPr>
          <a:xfrm>
            <a:off x="1014547" y="3790172"/>
            <a:ext cx="2264230" cy="2101171"/>
          </a:xfrm>
          <a:prstGeom prst="roundRect">
            <a:avLst>
              <a:gd name="adj" fmla="val 8843"/>
            </a:avLst>
          </a:prstGeom>
          <a:solidFill>
            <a:schemeClr val="accent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F52C90D-1236-4E04-83D3-5D4B9835D531}"/>
              </a:ext>
            </a:extLst>
          </p:cNvPr>
          <p:cNvSpPr txBox="1"/>
          <p:nvPr/>
        </p:nvSpPr>
        <p:spPr>
          <a:xfrm>
            <a:off x="1068530" y="3826262"/>
            <a:ext cx="22624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latin typeface="+mj-lt"/>
                <a:cs typeface="Times New Roman" pitchFamily="18" charset="0"/>
              </a:rPr>
              <a:t>3. Menggunakan kata kerja yang menggambarkan sesuatu yang dipikirkan atau dirasakan para tokohnya.</a:t>
            </a:r>
          </a:p>
          <a:p>
            <a:endParaRPr lang="en-US" b="1" dirty="0">
              <a:latin typeface="+mj-lt"/>
              <a:cs typeface="Times New Roman" pitchFamily="18" charset="0"/>
            </a:endParaRPr>
          </a:p>
        </p:txBody>
      </p:sp>
      <p:sp>
        <p:nvSpPr>
          <p:cNvPr id="38" name="Rounded Rectangle 6">
            <a:extLst>
              <a:ext uri="{FF2B5EF4-FFF2-40B4-BE49-F238E27FC236}">
                <a16:creationId xmlns:a16="http://schemas.microsoft.com/office/drawing/2014/main" id="{1728296C-59BF-4C95-8453-A1762A208281}"/>
              </a:ext>
            </a:extLst>
          </p:cNvPr>
          <p:cNvSpPr/>
          <p:nvPr/>
        </p:nvSpPr>
        <p:spPr>
          <a:xfrm>
            <a:off x="3561804" y="3737924"/>
            <a:ext cx="2272938" cy="860201"/>
          </a:xfrm>
          <a:prstGeom prst="roundRect">
            <a:avLst>
              <a:gd name="adj" fmla="val 8843"/>
            </a:avLst>
          </a:prstGeom>
          <a:solidFill>
            <a:schemeClr val="accent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52C90D-1236-4E04-83D3-5D4B9835D531}"/>
              </a:ext>
            </a:extLst>
          </p:cNvPr>
          <p:cNvSpPr txBox="1"/>
          <p:nvPr/>
        </p:nvSpPr>
        <p:spPr>
          <a:xfrm>
            <a:off x="3615787" y="3839328"/>
            <a:ext cx="210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latin typeface="+mj-lt"/>
                <a:cs typeface="Times New Roman" pitchFamily="18" charset="0"/>
              </a:rPr>
              <a:t>4. Menggunakan dialog.</a:t>
            </a:r>
          </a:p>
        </p:txBody>
      </p:sp>
      <p:sp>
        <p:nvSpPr>
          <p:cNvPr id="40" name="Rounded Rectangle 6">
            <a:extLst>
              <a:ext uri="{FF2B5EF4-FFF2-40B4-BE49-F238E27FC236}">
                <a16:creationId xmlns:a16="http://schemas.microsoft.com/office/drawing/2014/main" id="{1728296C-59BF-4C95-8453-A1762A208281}"/>
              </a:ext>
            </a:extLst>
          </p:cNvPr>
          <p:cNvSpPr/>
          <p:nvPr/>
        </p:nvSpPr>
        <p:spPr>
          <a:xfrm>
            <a:off x="3548739" y="4743788"/>
            <a:ext cx="3479078" cy="1169358"/>
          </a:xfrm>
          <a:prstGeom prst="roundRect">
            <a:avLst>
              <a:gd name="adj" fmla="val 8843"/>
            </a:avLst>
          </a:prstGeom>
          <a:solidFill>
            <a:schemeClr val="accent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52C90D-1236-4E04-83D3-5D4B9835D531}"/>
              </a:ext>
            </a:extLst>
          </p:cNvPr>
          <p:cNvSpPr txBox="1"/>
          <p:nvPr/>
        </p:nvSpPr>
        <p:spPr>
          <a:xfrm>
            <a:off x="3602721" y="4845192"/>
            <a:ext cx="3307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latin typeface="+mj-lt"/>
                <a:cs typeface="Times New Roman" pitchFamily="18" charset="0"/>
              </a:rPr>
              <a:t>5. Menggunakan kata-kata yang menggambarkan keadaan atau sifat tokohnya.</a:t>
            </a:r>
          </a:p>
        </p:txBody>
      </p:sp>
    </p:spTree>
    <p:extLst>
      <p:ext uri="{BB962C8B-B14F-4D97-AF65-F5344CB8AC3E}">
        <p14:creationId xmlns:p14="http://schemas.microsoft.com/office/powerpoint/2010/main" val="322100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>
            <a:extLst>
              <a:ext uri="{FF2B5EF4-FFF2-40B4-BE49-F238E27FC236}">
                <a16:creationId xmlns:a16="http://schemas.microsoft.com/office/drawing/2014/main" id="{1F2EE7B8-F388-4721-93F9-22A69C7EBA74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EB84A709-C8AC-4938-A2D2-479A91F72D9C}"/>
              </a:ext>
            </a:extLst>
          </p:cNvPr>
          <p:cNvSpPr/>
          <p:nvPr/>
        </p:nvSpPr>
        <p:spPr>
          <a:xfrm rot="2082592">
            <a:off x="-448300" y="618593"/>
            <a:ext cx="4907674" cy="5645087"/>
          </a:xfrm>
          <a:custGeom>
            <a:avLst/>
            <a:gdLst>
              <a:gd name="connsiteX0" fmla="*/ 7329514 w 7361511"/>
              <a:gd name="connsiteY0" fmla="*/ 6454811 h 8467631"/>
              <a:gd name="connsiteX1" fmla="*/ 7361511 w 7361511"/>
              <a:gd name="connsiteY1" fmla="*/ 6501004 h 8467631"/>
              <a:gd name="connsiteX2" fmla="*/ 7329514 w 7361511"/>
              <a:gd name="connsiteY2" fmla="*/ 6523168 h 8467631"/>
              <a:gd name="connsiteX3" fmla="*/ 6718721 w 7361511"/>
              <a:gd name="connsiteY3" fmla="*/ 5573039 h 8467631"/>
              <a:gd name="connsiteX4" fmla="*/ 7003911 w 7361511"/>
              <a:gd name="connsiteY4" fmla="*/ 5984755 h 8467631"/>
              <a:gd name="connsiteX5" fmla="*/ 7003911 w 7361511"/>
              <a:gd name="connsiteY5" fmla="*/ 6748710 h 8467631"/>
              <a:gd name="connsiteX6" fmla="*/ 6718721 w 7361511"/>
              <a:gd name="connsiteY6" fmla="*/ 6946257 h 8467631"/>
              <a:gd name="connsiteX7" fmla="*/ 6107928 w 7361511"/>
              <a:gd name="connsiteY7" fmla="*/ 4691266 h 8467631"/>
              <a:gd name="connsiteX8" fmla="*/ 6393118 w 7361511"/>
              <a:gd name="connsiteY8" fmla="*/ 5102982 h 8467631"/>
              <a:gd name="connsiteX9" fmla="*/ 6393118 w 7361511"/>
              <a:gd name="connsiteY9" fmla="*/ 7171798 h 8467631"/>
              <a:gd name="connsiteX10" fmla="*/ 6107927 w 7361511"/>
              <a:gd name="connsiteY10" fmla="*/ 7369346 h 8467631"/>
              <a:gd name="connsiteX11" fmla="*/ 5497135 w 7361511"/>
              <a:gd name="connsiteY11" fmla="*/ 3809494 h 8467631"/>
              <a:gd name="connsiteX12" fmla="*/ 5782325 w 7361511"/>
              <a:gd name="connsiteY12" fmla="*/ 4221209 h 8467631"/>
              <a:gd name="connsiteX13" fmla="*/ 5782325 w 7361511"/>
              <a:gd name="connsiteY13" fmla="*/ 7594887 h 8467631"/>
              <a:gd name="connsiteX14" fmla="*/ 5497135 w 7361511"/>
              <a:gd name="connsiteY14" fmla="*/ 7792435 h 8467631"/>
              <a:gd name="connsiteX15" fmla="*/ 4886343 w 7361511"/>
              <a:gd name="connsiteY15" fmla="*/ 2927723 h 8467631"/>
              <a:gd name="connsiteX16" fmla="*/ 5171533 w 7361511"/>
              <a:gd name="connsiteY16" fmla="*/ 3339438 h 8467631"/>
              <a:gd name="connsiteX17" fmla="*/ 5171533 w 7361511"/>
              <a:gd name="connsiteY17" fmla="*/ 8017975 h 8467631"/>
              <a:gd name="connsiteX18" fmla="*/ 4886344 w 7361511"/>
              <a:gd name="connsiteY18" fmla="*/ 8215522 h 8467631"/>
              <a:gd name="connsiteX19" fmla="*/ 4275550 w 7361511"/>
              <a:gd name="connsiteY19" fmla="*/ 2045951 h 8467631"/>
              <a:gd name="connsiteX20" fmla="*/ 4560740 w 7361511"/>
              <a:gd name="connsiteY20" fmla="*/ 2457665 h 8467631"/>
              <a:gd name="connsiteX21" fmla="*/ 4560740 w 7361511"/>
              <a:gd name="connsiteY21" fmla="*/ 8441064 h 8467631"/>
              <a:gd name="connsiteX22" fmla="*/ 4522386 w 7361511"/>
              <a:gd name="connsiteY22" fmla="*/ 8467631 h 8467631"/>
              <a:gd name="connsiteX23" fmla="*/ 4275550 w 7361511"/>
              <a:gd name="connsiteY23" fmla="*/ 8111286 h 8467631"/>
              <a:gd name="connsiteX24" fmla="*/ 3664757 w 7361511"/>
              <a:gd name="connsiteY24" fmla="*/ 1164178 h 8467631"/>
              <a:gd name="connsiteX25" fmla="*/ 3949947 w 7361511"/>
              <a:gd name="connsiteY25" fmla="*/ 1575893 h 8467631"/>
              <a:gd name="connsiteX26" fmla="*/ 3949947 w 7361511"/>
              <a:gd name="connsiteY26" fmla="*/ 7641229 h 8467631"/>
              <a:gd name="connsiteX27" fmla="*/ 3664757 w 7361511"/>
              <a:gd name="connsiteY27" fmla="*/ 7229513 h 8467631"/>
              <a:gd name="connsiteX28" fmla="*/ 3053964 w 7361511"/>
              <a:gd name="connsiteY28" fmla="*/ 282405 h 8467631"/>
              <a:gd name="connsiteX29" fmla="*/ 3339155 w 7361511"/>
              <a:gd name="connsiteY29" fmla="*/ 694122 h 8467631"/>
              <a:gd name="connsiteX30" fmla="*/ 3339154 w 7361511"/>
              <a:gd name="connsiteY30" fmla="*/ 6759456 h 8467631"/>
              <a:gd name="connsiteX31" fmla="*/ 3053964 w 7361511"/>
              <a:gd name="connsiteY31" fmla="*/ 6347740 h 8467631"/>
              <a:gd name="connsiteX32" fmla="*/ 895983 w 7361511"/>
              <a:gd name="connsiteY32" fmla="*/ 1269266 h 8467631"/>
              <a:gd name="connsiteX33" fmla="*/ 895983 w 7361511"/>
              <a:gd name="connsiteY33" fmla="*/ 3232367 h 8467631"/>
              <a:gd name="connsiteX34" fmla="*/ 610794 w 7361511"/>
              <a:gd name="connsiteY34" fmla="*/ 2820653 h 8467631"/>
              <a:gd name="connsiteX35" fmla="*/ 610794 w 7361511"/>
              <a:gd name="connsiteY35" fmla="*/ 1466813 h 8467631"/>
              <a:gd name="connsiteX36" fmla="*/ 2728361 w 7361511"/>
              <a:gd name="connsiteY36" fmla="*/ 0 h 8467631"/>
              <a:gd name="connsiteX37" fmla="*/ 2728361 w 7361511"/>
              <a:gd name="connsiteY37" fmla="*/ 5877683 h 8467631"/>
              <a:gd name="connsiteX38" fmla="*/ 2443171 w 7361511"/>
              <a:gd name="connsiteY38" fmla="*/ 5465968 h 8467631"/>
              <a:gd name="connsiteX39" fmla="*/ 2443171 w 7361511"/>
              <a:gd name="connsiteY39" fmla="*/ 197548 h 8467631"/>
              <a:gd name="connsiteX40" fmla="*/ 0 w 7361511"/>
              <a:gd name="connsiteY40" fmla="*/ 1889902 h 8467631"/>
              <a:gd name="connsiteX41" fmla="*/ 285190 w 7361511"/>
              <a:gd name="connsiteY41" fmla="*/ 1692355 h 8467631"/>
              <a:gd name="connsiteX42" fmla="*/ 285190 w 7361511"/>
              <a:gd name="connsiteY42" fmla="*/ 2350594 h 8467631"/>
              <a:gd name="connsiteX43" fmla="*/ 0 w 7361511"/>
              <a:gd name="connsiteY43" fmla="*/ 1938879 h 8467631"/>
              <a:gd name="connsiteX44" fmla="*/ 2117569 w 7361511"/>
              <a:gd name="connsiteY44" fmla="*/ 423088 h 8467631"/>
              <a:gd name="connsiteX45" fmla="*/ 2117569 w 7361511"/>
              <a:gd name="connsiteY45" fmla="*/ 4995912 h 8467631"/>
              <a:gd name="connsiteX46" fmla="*/ 1832379 w 7361511"/>
              <a:gd name="connsiteY46" fmla="*/ 4584197 h 8467631"/>
              <a:gd name="connsiteX47" fmla="*/ 1832379 w 7361511"/>
              <a:gd name="connsiteY47" fmla="*/ 620636 h 8467631"/>
              <a:gd name="connsiteX48" fmla="*/ 1506777 w 7361511"/>
              <a:gd name="connsiteY48" fmla="*/ 846176 h 8467631"/>
              <a:gd name="connsiteX49" fmla="*/ 1506777 w 7361511"/>
              <a:gd name="connsiteY49" fmla="*/ 4114141 h 8467631"/>
              <a:gd name="connsiteX50" fmla="*/ 1221587 w 7361511"/>
              <a:gd name="connsiteY50" fmla="*/ 3702425 h 8467631"/>
              <a:gd name="connsiteX51" fmla="*/ 1221587 w 7361511"/>
              <a:gd name="connsiteY51" fmla="*/ 1043724 h 84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361511" h="8467631">
                <a:moveTo>
                  <a:pt x="7329514" y="6454811"/>
                </a:moveTo>
                <a:lnTo>
                  <a:pt x="7361511" y="6501004"/>
                </a:lnTo>
                <a:lnTo>
                  <a:pt x="7329514" y="6523168"/>
                </a:lnTo>
                <a:close/>
                <a:moveTo>
                  <a:pt x="6718721" y="5573039"/>
                </a:moveTo>
                <a:lnTo>
                  <a:pt x="7003911" y="5984755"/>
                </a:lnTo>
                <a:lnTo>
                  <a:pt x="7003911" y="6748710"/>
                </a:lnTo>
                <a:lnTo>
                  <a:pt x="6718721" y="6946257"/>
                </a:lnTo>
                <a:close/>
                <a:moveTo>
                  <a:pt x="6107928" y="4691266"/>
                </a:moveTo>
                <a:lnTo>
                  <a:pt x="6393118" y="5102982"/>
                </a:lnTo>
                <a:lnTo>
                  <a:pt x="6393118" y="7171798"/>
                </a:lnTo>
                <a:lnTo>
                  <a:pt x="6107927" y="7369346"/>
                </a:lnTo>
                <a:close/>
                <a:moveTo>
                  <a:pt x="5497135" y="3809494"/>
                </a:moveTo>
                <a:lnTo>
                  <a:pt x="5782325" y="4221209"/>
                </a:lnTo>
                <a:lnTo>
                  <a:pt x="5782325" y="7594887"/>
                </a:lnTo>
                <a:lnTo>
                  <a:pt x="5497135" y="7792435"/>
                </a:lnTo>
                <a:close/>
                <a:moveTo>
                  <a:pt x="4886343" y="2927723"/>
                </a:moveTo>
                <a:lnTo>
                  <a:pt x="5171533" y="3339438"/>
                </a:lnTo>
                <a:lnTo>
                  <a:pt x="5171533" y="8017975"/>
                </a:lnTo>
                <a:lnTo>
                  <a:pt x="4886344" y="8215522"/>
                </a:lnTo>
                <a:close/>
                <a:moveTo>
                  <a:pt x="4275550" y="2045951"/>
                </a:moveTo>
                <a:lnTo>
                  <a:pt x="4560740" y="2457665"/>
                </a:lnTo>
                <a:lnTo>
                  <a:pt x="4560740" y="8441064"/>
                </a:lnTo>
                <a:lnTo>
                  <a:pt x="4522386" y="8467631"/>
                </a:lnTo>
                <a:lnTo>
                  <a:pt x="4275550" y="8111286"/>
                </a:lnTo>
                <a:close/>
                <a:moveTo>
                  <a:pt x="3664757" y="1164178"/>
                </a:moveTo>
                <a:lnTo>
                  <a:pt x="3949947" y="1575893"/>
                </a:lnTo>
                <a:lnTo>
                  <a:pt x="3949947" y="7641229"/>
                </a:lnTo>
                <a:lnTo>
                  <a:pt x="3664757" y="7229513"/>
                </a:lnTo>
                <a:close/>
                <a:moveTo>
                  <a:pt x="3053964" y="282405"/>
                </a:moveTo>
                <a:lnTo>
                  <a:pt x="3339155" y="694122"/>
                </a:lnTo>
                <a:lnTo>
                  <a:pt x="3339154" y="6759456"/>
                </a:lnTo>
                <a:lnTo>
                  <a:pt x="3053964" y="6347740"/>
                </a:lnTo>
                <a:close/>
                <a:moveTo>
                  <a:pt x="895983" y="1269266"/>
                </a:moveTo>
                <a:lnTo>
                  <a:pt x="895983" y="3232367"/>
                </a:lnTo>
                <a:lnTo>
                  <a:pt x="610794" y="2820653"/>
                </a:lnTo>
                <a:lnTo>
                  <a:pt x="610794" y="1466813"/>
                </a:lnTo>
                <a:close/>
                <a:moveTo>
                  <a:pt x="2728361" y="0"/>
                </a:moveTo>
                <a:lnTo>
                  <a:pt x="2728361" y="5877683"/>
                </a:lnTo>
                <a:lnTo>
                  <a:pt x="2443171" y="5465968"/>
                </a:lnTo>
                <a:lnTo>
                  <a:pt x="2443171" y="197548"/>
                </a:lnTo>
                <a:close/>
                <a:moveTo>
                  <a:pt x="0" y="1889902"/>
                </a:moveTo>
                <a:lnTo>
                  <a:pt x="285190" y="1692355"/>
                </a:lnTo>
                <a:lnTo>
                  <a:pt x="285190" y="2350594"/>
                </a:lnTo>
                <a:lnTo>
                  <a:pt x="0" y="1938879"/>
                </a:lnTo>
                <a:close/>
                <a:moveTo>
                  <a:pt x="2117569" y="423088"/>
                </a:moveTo>
                <a:lnTo>
                  <a:pt x="2117569" y="4995912"/>
                </a:lnTo>
                <a:lnTo>
                  <a:pt x="1832379" y="4584197"/>
                </a:lnTo>
                <a:lnTo>
                  <a:pt x="1832379" y="620636"/>
                </a:lnTo>
                <a:close/>
                <a:moveTo>
                  <a:pt x="1506777" y="846176"/>
                </a:moveTo>
                <a:lnTo>
                  <a:pt x="1506777" y="4114141"/>
                </a:lnTo>
                <a:lnTo>
                  <a:pt x="1221587" y="3702425"/>
                </a:lnTo>
                <a:lnTo>
                  <a:pt x="1221587" y="1043724"/>
                </a:lnTo>
                <a:close/>
              </a:path>
            </a:pathLst>
          </a:custGeom>
          <a:solidFill>
            <a:schemeClr val="accent6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B69A2C4E-6FCC-4024-83C7-2C116167424C}"/>
              </a:ext>
            </a:extLst>
          </p:cNvPr>
          <p:cNvGrpSpPr/>
          <p:nvPr/>
        </p:nvGrpSpPr>
        <p:grpSpPr>
          <a:xfrm>
            <a:off x="5583755" y="1957953"/>
            <a:ext cx="5465788" cy="485828"/>
            <a:chOff x="8070832" y="2441623"/>
            <a:chExt cx="8198682" cy="728740"/>
          </a:xfrm>
        </p:grpSpPr>
        <p:sp>
          <p:nvSpPr>
            <p:cNvPr id="9" name="TextBox 8"/>
            <p:cNvSpPr txBox="1"/>
            <p:nvPr/>
          </p:nvSpPr>
          <p:spPr>
            <a:xfrm>
              <a:off x="9507976" y="2477867"/>
              <a:ext cx="6761538" cy="692496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ID" sz="2400" b="1" dirty="0" err="1"/>
                <a:t>Cerita</a:t>
              </a:r>
              <a:r>
                <a:rPr lang="en-ID" sz="2400" b="1" dirty="0"/>
                <a:t> </a:t>
              </a:r>
              <a:r>
                <a:rPr lang="en-ID" sz="2400" b="1" dirty="0" err="1"/>
                <a:t>rakyat</a:t>
              </a:r>
              <a:endParaRPr lang="ko-KR" altLang="en-US" sz="2400" b="1" dirty="0"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0832" y="2441623"/>
              <a:ext cx="1437144" cy="6924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cs typeface="Arial" pitchFamily="34" charset="0"/>
                </a:rPr>
                <a:t>1</a:t>
              </a:r>
              <a:endParaRPr lang="ko-KR" altLang="en-US" sz="2400" b="1" dirty="0">
                <a:cs typeface="Arial" pitchFamily="34" charset="0"/>
              </a:endParaRPr>
            </a:p>
          </p:txBody>
        </p:sp>
      </p:grp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5234D4CF-C1FA-40A3-A0CF-9CDBD6DC754C}"/>
              </a:ext>
            </a:extLst>
          </p:cNvPr>
          <p:cNvSpPr/>
          <p:nvPr/>
        </p:nvSpPr>
        <p:spPr>
          <a:xfrm>
            <a:off x="812801" y="711200"/>
            <a:ext cx="2388771" cy="5435600"/>
          </a:xfrm>
          <a:custGeom>
            <a:avLst/>
            <a:gdLst>
              <a:gd name="connsiteX0" fmla="*/ 0 w 3583156"/>
              <a:gd name="connsiteY0" fmla="*/ 0 h 8153400"/>
              <a:gd name="connsiteX1" fmla="*/ 3583156 w 3583156"/>
              <a:gd name="connsiteY1" fmla="*/ 0 h 8153400"/>
              <a:gd name="connsiteX2" fmla="*/ 3583156 w 3583156"/>
              <a:gd name="connsiteY2" fmla="*/ 3894509 h 8153400"/>
              <a:gd name="connsiteX3" fmla="*/ 3443915 w 3583156"/>
              <a:gd name="connsiteY3" fmla="*/ 3894509 h 8153400"/>
              <a:gd name="connsiteX4" fmla="*/ 3443915 w 3583156"/>
              <a:gd name="connsiteY4" fmla="*/ 139241 h 8153400"/>
              <a:gd name="connsiteX5" fmla="*/ 139241 w 3583156"/>
              <a:gd name="connsiteY5" fmla="*/ 139241 h 8153400"/>
              <a:gd name="connsiteX6" fmla="*/ 139241 w 3583156"/>
              <a:gd name="connsiteY6" fmla="*/ 8014159 h 8153400"/>
              <a:gd name="connsiteX7" fmla="*/ 323849 w 3583156"/>
              <a:gd name="connsiteY7" fmla="*/ 8014159 h 8153400"/>
              <a:gd name="connsiteX8" fmla="*/ 323849 w 3583156"/>
              <a:gd name="connsiteY8" fmla="*/ 8153400 h 8153400"/>
              <a:gd name="connsiteX9" fmla="*/ 0 w 3583156"/>
              <a:gd name="connsiteY9" fmla="*/ 8153400 h 8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3156" h="8153400">
                <a:moveTo>
                  <a:pt x="0" y="0"/>
                </a:moveTo>
                <a:lnTo>
                  <a:pt x="3583156" y="0"/>
                </a:lnTo>
                <a:lnTo>
                  <a:pt x="3583156" y="3894509"/>
                </a:lnTo>
                <a:lnTo>
                  <a:pt x="3443915" y="3894509"/>
                </a:lnTo>
                <a:lnTo>
                  <a:pt x="3443915" y="139241"/>
                </a:lnTo>
                <a:lnTo>
                  <a:pt x="139241" y="139241"/>
                </a:lnTo>
                <a:lnTo>
                  <a:pt x="139241" y="8014159"/>
                </a:lnTo>
                <a:lnTo>
                  <a:pt x="323849" y="8014159"/>
                </a:lnTo>
                <a:lnTo>
                  <a:pt x="323849" y="8153400"/>
                </a:lnTo>
                <a:lnTo>
                  <a:pt x="0" y="81534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3520" y="670945"/>
            <a:ext cx="7174594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4800" b="1" dirty="0" err="1">
                <a:cs typeface="Arial" pitchFamily="34" charset="0"/>
              </a:rPr>
              <a:t>Jenis</a:t>
            </a:r>
            <a:r>
              <a:rPr lang="en-US" altLang="ko-KR" sz="4800" b="1" dirty="0">
                <a:cs typeface="Arial" pitchFamily="34" charset="0"/>
              </a:rPr>
              <a:t>-</a:t>
            </a:r>
            <a:r>
              <a:rPr lang="id-ID" altLang="ko-KR" sz="4800" b="1" dirty="0">
                <a:cs typeface="Arial" pitchFamily="34" charset="0"/>
              </a:rPr>
              <a:t>J</a:t>
            </a:r>
            <a:r>
              <a:rPr lang="en-US" altLang="ko-KR" sz="4800" b="1" dirty="0" err="1">
                <a:cs typeface="Arial" pitchFamily="34" charset="0"/>
              </a:rPr>
              <a:t>enis</a:t>
            </a:r>
            <a:r>
              <a:rPr lang="en-US" altLang="ko-KR" sz="4800" b="1" dirty="0">
                <a:cs typeface="Arial" pitchFamily="34" charset="0"/>
              </a:rPr>
              <a:t> </a:t>
            </a:r>
            <a:r>
              <a:rPr lang="en-US" altLang="ko-KR" sz="4800" b="1" dirty="0" err="1">
                <a:cs typeface="Arial" pitchFamily="34" charset="0"/>
              </a:rPr>
              <a:t>Teks</a:t>
            </a:r>
            <a:r>
              <a:rPr lang="en-US" altLang="ko-KR" sz="4800" b="1" dirty="0">
                <a:cs typeface="Arial" pitchFamily="34" charset="0"/>
              </a:rPr>
              <a:t> </a:t>
            </a:r>
            <a:r>
              <a:rPr lang="en-US" altLang="ko-KR" sz="4800" b="1" dirty="0" err="1">
                <a:cs typeface="Arial" pitchFamily="34" charset="0"/>
              </a:rPr>
              <a:t>Fiksi</a:t>
            </a:r>
            <a:endParaRPr lang="ko-KR" altLang="en-US" sz="4800" b="1" dirty="0">
              <a:cs typeface="Arial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B418A56-7D2A-4130-8498-5C5D15390FEB}"/>
              </a:ext>
            </a:extLst>
          </p:cNvPr>
          <p:cNvGrpSpPr/>
          <p:nvPr/>
        </p:nvGrpSpPr>
        <p:grpSpPr>
          <a:xfrm rot="20788243">
            <a:off x="2688422" y="3181703"/>
            <a:ext cx="2315135" cy="2140856"/>
            <a:chOff x="8479089" y="1262387"/>
            <a:chExt cx="6147593" cy="5684813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B738F09-BE00-45D3-88A5-FDB1618D8D1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B7DC8659-9D27-456B-9E4E-B4A13119D357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3A8E1560-9381-49AF-96E5-169BE3FD3DC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585072EC-EAC1-4A8C-A727-218C44150C9A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C63F105-6E15-46F1-9DCD-F9479B05DEE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0430C843-00CE-447B-8F31-3A35BF7F4D19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230D7E1F-305A-450C-84D1-009E7FA1308B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FDEF37D-0B4C-4463-837A-9B5CC6542C5E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700D410-542E-4490-AC2E-5733428A9F8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FC3E2579-7C0E-49CE-A38F-AD49B5FF5C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F720685C-A63C-4EE8-A0F3-8B5F5E67F00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6DE35E59-3952-4EEF-909A-DF104EB419D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501B19BB-6475-456B-B918-41FBADBDFD3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8C2EA56C-7A9A-4469-A4AE-1EA267D7966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86FA2514-C561-429A-BF52-4E36E2723D8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E31D85F1-37B9-4685-82B7-A8D03589147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F4632AC1-AF4C-4594-996E-7255A1A0B77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89B70B08-F517-40CC-8C79-7C67CBA9FD67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BD33883-AAD7-44F7-BD37-9B8ECADB67A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307A9DD2-FFCD-4720-94D7-F30DB64636B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AD2DFBBD-AAD1-447F-BB48-1B2BCB778C1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7E774126-BA1E-4A48-8286-FFA0F8E3F8D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82E37550-39D3-476A-9D0C-CB0EE00DFCD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5C742560-5EB7-40E4-8A20-8D18F0243DAB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524E513-E2C8-468A-A58A-CFC7E25F7891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2169EB12-DA5E-44B6-8F39-54A0F020640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8C6E7EBD-1C9C-466A-AD4E-1DB6D8D8C9F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570A29CA-6CC1-490C-9C31-08B6E00B3901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C891C4E6-CB29-4C2D-90B2-D70B47755178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1E1001C2-8267-477D-89A7-F90FDF5DB246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66729FEA-1322-4C15-BE3C-1C6A37D38183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9C27F096-CD01-4245-8DA2-8C084E2D4440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8CEB3E5-BC80-48C6-8415-C2DFAE3BD223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CC0AB56-626B-44BB-897D-173DA308714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9F5555B2-70BE-43DD-B410-FF80124DFB2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7C6CB87F-E252-406E-BD88-096A9A34CCA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6737F00-F775-4784-B59F-E5F4A06D534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58CF56DE-8CEC-4B4E-B918-C1DFB6A5FEE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C0001AC1-5456-4312-AF36-914B7BB6D8B6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0DDF2BA6-4189-4AC4-AB05-6B7AB839F670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F94258E-8492-48DA-9616-17FFEA325B93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BCDD47DD-FE7C-4A6C-9773-3FDD1269F05E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D14748D4-0EF0-46A5-BB1E-C3876C30068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00F5CC18-E877-471D-A6C7-D1E9B8FF8EB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93F6DF02-1AEB-45DE-AFC1-367D8AD20521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950D4811-28B8-4155-B542-0267B4D7F6A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C2E5FAA2-8A3B-44B6-BF6F-24890A7306F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E490B12C-A200-46FA-BC51-A665EE4FFD8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777C03F-1225-43D8-8EE3-6D63ADD53603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62E72525-178B-4FA0-84BF-CC01B581051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69CC5269-8E33-44FE-9CE8-DB9A37AA871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6404344F-BCA1-4CF1-BE67-5C7679EB542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6734C2D2-F60A-42DD-B42B-64384E825774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426592D0-DC86-4FEE-A0C6-1D7DA641218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0B87A9A3-74F6-420F-AFBC-CC0A40DFF1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71BAFB78-B42B-4B72-A936-0DCE58C642A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79CCFBB-54D7-4D4F-9064-405F738524D6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5B5626F-E6D7-4A94-BF42-F2FAB1CD864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9434F757-486E-4106-A1E3-0218FEF3CCB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107355F6-81D2-4D0A-B020-739E29AAB2E2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1AD154E2-89F2-432E-AA9B-7424E2761CD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B6617580-2F50-45D1-B20C-A64020C0BDB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A7D66DE4-00B6-4AC5-BD23-7E2CCEE95FD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BAE1DCA4-A861-42AE-944C-5EC37A8C55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E7342380-A1E7-43F3-9E43-7F9C32335906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0FDD9D8A-523A-4FBA-A662-46E5AC35D20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CA98B03-5D1A-41C6-8201-E8104EFA2394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E6C900F-9F37-4FAC-9D63-C787BA0181D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645227E2-265B-4C48-BC65-812317D1C9E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35B11BFA-D821-4CCB-A3C3-A8456C306E2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161C27F5-BE5E-4C9E-B308-A6A0BD46730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BEA7DB35-43EA-46C1-BFD9-305A3AD67D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D81C25F-6C2B-4DFA-8B10-E10F977CFCD7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AB0437A3-BE79-4F53-A9D4-DD75820D12F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F6F73B6E-777C-47EE-A0F8-1D6AA17964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BD1BA57-FC50-433A-B978-339684C0AA5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D6C56A76-B71D-4348-9DFA-5DFE99CB0FF2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B0AF2679-7A3F-484E-9A5B-649D26E6218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242437E-E71E-492D-9572-EA09D1F965B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527169D8-D601-475C-BFDC-E628F818BD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21591C5-C04F-4C21-8ABD-82AA023FBA22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91255C69-2E23-4D49-9A54-EF2DC9B24D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098F8893-BA0E-411D-A35B-EF99CA6A4C5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B21944C-D3A3-40F6-8CEB-8CB9CA33C65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A1212871-D3C6-450D-A8A2-D9EFD7F6BB3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6C02299B-C22A-4011-87B9-225C10BC1AC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961FAA8A-DD86-4F31-A454-EADF3A7C00E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20A9A607-097C-4648-BCA5-1140489E9E0F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D65AD6E-67BC-4A89-9CA4-98E433159BEC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4ECD2AB-45AE-4A6C-98B6-B63FE7018C6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EA7D0A7C-B0D0-42D3-AFB3-E76E5104D00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20C431C-78D2-4354-ACA6-A3D45C4F754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A9C57BE7-E305-4D02-A27E-537823FFC66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E111D2B6-D3D7-4151-BFB3-655C8D2865C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8CD3E767-D8CD-4CA8-BF25-F3504410C03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DE135B22-61E9-4C0E-857C-E93DE1BDF25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1178532" y="5152633"/>
            <a:ext cx="3963237" cy="1054698"/>
            <a:chOff x="3960971" y="2767117"/>
            <a:chExt cx="4267200" cy="1321489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D83D594B-988D-450D-9AAB-D398E3BA5E67}"/>
              </a:ext>
            </a:extLst>
          </p:cNvPr>
          <p:cNvGrpSpPr/>
          <p:nvPr/>
        </p:nvGrpSpPr>
        <p:grpSpPr>
          <a:xfrm>
            <a:off x="5583755" y="2582062"/>
            <a:ext cx="5465788" cy="472765"/>
            <a:chOff x="8070832" y="2441623"/>
            <a:chExt cx="8198682" cy="709146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5D324425-E1E6-48A0-9341-C9140E9B8BC6}"/>
                </a:ext>
              </a:extLst>
            </p:cNvPr>
            <p:cNvSpPr txBox="1"/>
            <p:nvPr/>
          </p:nvSpPr>
          <p:spPr>
            <a:xfrm>
              <a:off x="9507976" y="2458273"/>
              <a:ext cx="6761538" cy="692496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ID" sz="2400" b="1" dirty="0" err="1"/>
                <a:t>Cerita</a:t>
              </a:r>
              <a:r>
                <a:rPr lang="en-ID" sz="2400" b="1" dirty="0"/>
                <a:t> </a:t>
              </a:r>
              <a:r>
                <a:rPr lang="en-ID" sz="2400" b="1" dirty="0" err="1"/>
                <a:t>fantasi</a:t>
              </a:r>
              <a:endParaRPr lang="ko-KR" altLang="en-US" sz="2400" b="1" dirty="0">
                <a:cs typeface="Arial" pitchFamily="34" charset="0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80CC7526-C3E5-47B3-96C0-15195B9F61CE}"/>
                </a:ext>
              </a:extLst>
            </p:cNvPr>
            <p:cNvSpPr txBox="1"/>
            <p:nvPr/>
          </p:nvSpPr>
          <p:spPr>
            <a:xfrm>
              <a:off x="8070832" y="2441623"/>
              <a:ext cx="1437144" cy="6924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cs typeface="Arial" pitchFamily="34" charset="0"/>
                </a:rPr>
                <a:t>2</a:t>
              </a:r>
              <a:endParaRPr lang="ko-KR" altLang="en-US" sz="2400" b="1" dirty="0">
                <a:cs typeface="Arial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2974FF77-E454-402E-99C2-6680F35139F2}"/>
              </a:ext>
            </a:extLst>
          </p:cNvPr>
          <p:cNvGrpSpPr/>
          <p:nvPr/>
        </p:nvGrpSpPr>
        <p:grpSpPr>
          <a:xfrm>
            <a:off x="5583755" y="3191146"/>
            <a:ext cx="5465788" cy="463626"/>
            <a:chOff x="8070832" y="2438684"/>
            <a:chExt cx="8198682" cy="695440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BEF21AC0-8ABF-4155-B15D-484D4C93C553}"/>
                </a:ext>
              </a:extLst>
            </p:cNvPr>
            <p:cNvSpPr txBox="1"/>
            <p:nvPr/>
          </p:nvSpPr>
          <p:spPr>
            <a:xfrm>
              <a:off x="9507976" y="2438684"/>
              <a:ext cx="6761538" cy="69249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ID" sz="2400" b="1" dirty="0" err="1"/>
                <a:t>Cerita</a:t>
              </a:r>
              <a:r>
                <a:rPr lang="en-ID" sz="2400" b="1" dirty="0"/>
                <a:t> </a:t>
              </a:r>
              <a:r>
                <a:rPr lang="en-ID" sz="2400" b="1" dirty="0" err="1"/>
                <a:t>pendek</a:t>
              </a:r>
              <a:endParaRPr lang="ko-KR" altLang="en-US" sz="2400" b="1" dirty="0">
                <a:cs typeface="Arial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06894F85-4E08-4FC4-BF43-E0D0FF68696D}"/>
                </a:ext>
              </a:extLst>
            </p:cNvPr>
            <p:cNvSpPr txBox="1"/>
            <p:nvPr/>
          </p:nvSpPr>
          <p:spPr>
            <a:xfrm>
              <a:off x="8070832" y="2441626"/>
              <a:ext cx="1437144" cy="69249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cs typeface="Arial" pitchFamily="34" charset="0"/>
                </a:rPr>
                <a:t>3</a:t>
              </a:r>
              <a:endParaRPr lang="ko-KR" altLang="en-US" sz="2400" b="1" dirty="0">
                <a:cs typeface="Arial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82A9B7ED-9632-4144-BC7A-F6557285474A}"/>
              </a:ext>
            </a:extLst>
          </p:cNvPr>
          <p:cNvGrpSpPr/>
          <p:nvPr/>
        </p:nvGrpSpPr>
        <p:grpSpPr>
          <a:xfrm>
            <a:off x="5583755" y="3749942"/>
            <a:ext cx="5465788" cy="463627"/>
            <a:chOff x="8070832" y="2438683"/>
            <a:chExt cx="8198682" cy="695441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3C2E612F-85E8-46AC-9DD2-9D0304D3751C}"/>
                </a:ext>
              </a:extLst>
            </p:cNvPr>
            <p:cNvSpPr txBox="1"/>
            <p:nvPr/>
          </p:nvSpPr>
          <p:spPr>
            <a:xfrm>
              <a:off x="9507976" y="2438683"/>
              <a:ext cx="6761538" cy="69249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ID" sz="2400" b="1" dirty="0" err="1"/>
                <a:t>Cerita</a:t>
              </a:r>
              <a:r>
                <a:rPr lang="en-ID" sz="2400" b="1" dirty="0"/>
                <a:t> </a:t>
              </a:r>
              <a:r>
                <a:rPr lang="en-ID" sz="2400" b="1" dirty="0" err="1"/>
                <a:t>inspiratif</a:t>
              </a:r>
              <a:endParaRPr lang="id-ID" sz="2400" b="1" dirty="0"/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7B28D76E-A4C0-43EB-B507-970CCB014336}"/>
                </a:ext>
              </a:extLst>
            </p:cNvPr>
            <p:cNvSpPr txBox="1"/>
            <p:nvPr/>
          </p:nvSpPr>
          <p:spPr>
            <a:xfrm>
              <a:off x="8070832" y="2441626"/>
              <a:ext cx="1437144" cy="69249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cs typeface="Arial" pitchFamily="34" charset="0"/>
                </a:rPr>
                <a:t>4</a:t>
              </a:r>
              <a:endParaRPr lang="ko-KR" altLang="en-US" sz="2400" b="1" dirty="0">
                <a:cs typeface="Arial" pitchFamily="34" charset="0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D83D594B-988D-450D-9AAB-D398E3BA5E67}"/>
              </a:ext>
            </a:extLst>
          </p:cNvPr>
          <p:cNvGrpSpPr/>
          <p:nvPr/>
        </p:nvGrpSpPr>
        <p:grpSpPr>
          <a:xfrm>
            <a:off x="5592462" y="4288959"/>
            <a:ext cx="5465788" cy="472765"/>
            <a:chOff x="8070832" y="2441623"/>
            <a:chExt cx="8198682" cy="709146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5D324425-E1E6-48A0-9341-C9140E9B8BC6}"/>
                </a:ext>
              </a:extLst>
            </p:cNvPr>
            <p:cNvSpPr txBox="1"/>
            <p:nvPr/>
          </p:nvSpPr>
          <p:spPr>
            <a:xfrm>
              <a:off x="9507976" y="2458273"/>
              <a:ext cx="6761538" cy="692496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id-ID" sz="2400" b="1" dirty="0"/>
                <a:t>Puisi rakyat</a:t>
              </a:r>
              <a:endParaRPr lang="ko-KR" altLang="en-US" sz="2400" b="1" dirty="0">
                <a:cs typeface="Arial" pitchFamily="34" charset="0"/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80CC7526-C3E5-47B3-96C0-15195B9F61CE}"/>
                </a:ext>
              </a:extLst>
            </p:cNvPr>
            <p:cNvSpPr txBox="1"/>
            <p:nvPr/>
          </p:nvSpPr>
          <p:spPr>
            <a:xfrm>
              <a:off x="8070832" y="2441623"/>
              <a:ext cx="1437144" cy="6924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id-ID" altLang="ko-KR" sz="2400" b="1" dirty="0">
                  <a:cs typeface="Arial" pitchFamily="34" charset="0"/>
                </a:rPr>
                <a:t>5</a:t>
              </a:r>
              <a:endParaRPr lang="ko-KR" altLang="en-US" sz="2400" b="1" dirty="0">
                <a:cs typeface="Arial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2974FF77-E454-402E-99C2-6680F35139F2}"/>
              </a:ext>
            </a:extLst>
          </p:cNvPr>
          <p:cNvGrpSpPr/>
          <p:nvPr/>
        </p:nvGrpSpPr>
        <p:grpSpPr>
          <a:xfrm>
            <a:off x="5592462" y="4898043"/>
            <a:ext cx="5465788" cy="463626"/>
            <a:chOff x="8070832" y="2438684"/>
            <a:chExt cx="8198682" cy="695440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BEF21AC0-8ABF-4155-B15D-484D4C93C553}"/>
                </a:ext>
              </a:extLst>
            </p:cNvPr>
            <p:cNvSpPr txBox="1"/>
            <p:nvPr/>
          </p:nvSpPr>
          <p:spPr>
            <a:xfrm>
              <a:off x="9507976" y="2438684"/>
              <a:ext cx="6761538" cy="69249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id-ID" sz="2400" b="1" dirty="0"/>
                <a:t>Puisi baru</a:t>
              </a:r>
              <a:endParaRPr lang="ko-KR" altLang="en-US" sz="2400" b="1" dirty="0">
                <a:cs typeface="Arial" pitchFamily="34" charset="0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06894F85-4E08-4FC4-BF43-E0D0FF68696D}"/>
                </a:ext>
              </a:extLst>
            </p:cNvPr>
            <p:cNvSpPr txBox="1"/>
            <p:nvPr/>
          </p:nvSpPr>
          <p:spPr>
            <a:xfrm>
              <a:off x="8070832" y="2441626"/>
              <a:ext cx="1437144" cy="69249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id-ID" altLang="ko-KR" sz="2400" b="1" dirty="0">
                  <a:cs typeface="Arial" pitchFamily="34" charset="0"/>
                </a:rPr>
                <a:t>6</a:t>
              </a:r>
              <a:endParaRPr lang="ko-KR" altLang="en-US" sz="2400" b="1" dirty="0">
                <a:cs typeface="Arial" pitchFamily="34" charset="0"/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82A9B7ED-9632-4144-BC7A-F6557285474A}"/>
              </a:ext>
            </a:extLst>
          </p:cNvPr>
          <p:cNvGrpSpPr/>
          <p:nvPr/>
        </p:nvGrpSpPr>
        <p:grpSpPr>
          <a:xfrm>
            <a:off x="5592462" y="5456839"/>
            <a:ext cx="5465788" cy="463627"/>
            <a:chOff x="8070832" y="2438683"/>
            <a:chExt cx="8198682" cy="695441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3C2E612F-85E8-46AC-9DD2-9D0304D3751C}"/>
                </a:ext>
              </a:extLst>
            </p:cNvPr>
            <p:cNvSpPr txBox="1"/>
            <p:nvPr/>
          </p:nvSpPr>
          <p:spPr>
            <a:xfrm>
              <a:off x="9507976" y="2438683"/>
              <a:ext cx="6761538" cy="69249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id-ID" sz="2400" b="1" dirty="0"/>
                <a:t>Drama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7B28D76E-A4C0-43EB-B507-970CCB014336}"/>
                </a:ext>
              </a:extLst>
            </p:cNvPr>
            <p:cNvSpPr txBox="1"/>
            <p:nvPr/>
          </p:nvSpPr>
          <p:spPr>
            <a:xfrm>
              <a:off x="8070832" y="2441626"/>
              <a:ext cx="1437144" cy="692498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id-ID" altLang="ko-KR" sz="2400" b="1" dirty="0">
                  <a:cs typeface="Arial" pitchFamily="34" charset="0"/>
                </a:rPr>
                <a:t>7</a:t>
              </a:r>
              <a:endParaRPr lang="ko-KR" altLang="en-US" sz="2400" b="1" dirty="0">
                <a:cs typeface="Arial" pitchFamily="34" charset="0"/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414731BE-0B6D-4A21-BEE8-E720C6F2E00A}"/>
              </a:ext>
            </a:extLst>
          </p:cNvPr>
          <p:cNvGrpSpPr/>
          <p:nvPr/>
        </p:nvGrpSpPr>
        <p:grpSpPr>
          <a:xfrm flipH="1">
            <a:off x="8834822" y="2561326"/>
            <a:ext cx="2647430" cy="4100729"/>
            <a:chOff x="1190625" y="1461207"/>
            <a:chExt cx="5939913" cy="5056503"/>
          </a:xfrm>
        </p:grpSpPr>
        <p:grpSp>
          <p:nvGrpSpPr>
            <p:cNvPr id="193" name="Group 86">
              <a:extLst>
                <a:ext uri="{FF2B5EF4-FFF2-40B4-BE49-F238E27FC236}">
                  <a16:creationId xmlns:a16="http://schemas.microsoft.com/office/drawing/2014/main" id="{4AB45A84-3459-4CF7-939B-78FB3F79A965}"/>
                </a:ext>
              </a:extLst>
            </p:cNvPr>
            <p:cNvGrpSpPr/>
            <p:nvPr/>
          </p:nvGrpSpPr>
          <p:grpSpPr>
            <a:xfrm rot="20292490" flipH="1">
              <a:off x="3271474" y="1461206"/>
              <a:ext cx="815779" cy="4805741"/>
              <a:chOff x="6012160" y="2713784"/>
              <a:chExt cx="713285" cy="4201951"/>
            </a:xfrm>
          </p:grpSpPr>
          <p:grpSp>
            <p:nvGrpSpPr>
              <p:cNvPr id="218" name="Group 87">
                <a:extLst>
                  <a:ext uri="{FF2B5EF4-FFF2-40B4-BE49-F238E27FC236}">
                    <a16:creationId xmlns:a16="http://schemas.microsoft.com/office/drawing/2014/main" id="{4AE68A92-1319-4B4C-857C-DDA3EA848244}"/>
                  </a:ext>
                </a:extLst>
              </p:cNvPr>
              <p:cNvGrpSpPr/>
              <p:nvPr/>
            </p:nvGrpSpPr>
            <p:grpSpPr>
              <a:xfrm>
                <a:off x="6012160" y="6136594"/>
                <a:ext cx="713025" cy="779141"/>
                <a:chOff x="2195736" y="5121188"/>
                <a:chExt cx="901189" cy="900100"/>
              </a:xfrm>
            </p:grpSpPr>
            <p:sp>
              <p:nvSpPr>
                <p:cNvPr id="230" name="Rectangle 8">
                  <a:extLst>
                    <a:ext uri="{FF2B5EF4-FFF2-40B4-BE49-F238E27FC236}">
                      <a16:creationId xmlns:a16="http://schemas.microsoft.com/office/drawing/2014/main" id="{B49751E2-70C2-4DC6-A699-0E22F813B28A}"/>
                    </a:ext>
                  </a:extLst>
                </p:cNvPr>
                <p:cNvSpPr/>
                <p:nvPr/>
              </p:nvSpPr>
              <p:spPr>
                <a:xfrm>
                  <a:off x="2195736" y="5121188"/>
                  <a:ext cx="901189" cy="900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2378" h="1800199">
                      <a:moveTo>
                        <a:pt x="0" y="0"/>
                      </a:moveTo>
                      <a:lnTo>
                        <a:pt x="1802378" y="0"/>
                      </a:lnTo>
                      <a:lnTo>
                        <a:pt x="1802378" y="289727"/>
                      </a:lnTo>
                      <a:lnTo>
                        <a:pt x="1801366" y="289727"/>
                      </a:lnTo>
                      <a:lnTo>
                        <a:pt x="901188" y="1800199"/>
                      </a:lnTo>
                      <a:lnTo>
                        <a:pt x="1012" y="289727"/>
                      </a:lnTo>
                      <a:lnTo>
                        <a:pt x="0" y="289727"/>
                      </a:lnTo>
                      <a:lnTo>
                        <a:pt x="0" y="28803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>
                        <a:lumMod val="55000"/>
                        <a:lumOff val="45000"/>
                      </a:schemeClr>
                    </a:gs>
                    <a:gs pos="100000">
                      <a:schemeClr val="accent6">
                        <a:lumMod val="55000"/>
                        <a:lumOff val="45000"/>
                      </a:schemeClr>
                    </a:gs>
                  </a:gsLst>
                  <a:lin ang="19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  <p:sp>
              <p:nvSpPr>
                <p:cNvPr id="231" name="Rectangle 8">
                  <a:extLst>
                    <a:ext uri="{FF2B5EF4-FFF2-40B4-BE49-F238E27FC236}">
                      <a16:creationId xmlns:a16="http://schemas.microsoft.com/office/drawing/2014/main" id="{AF157A28-0454-4F07-995E-B2D54E2DC263}"/>
                    </a:ext>
                  </a:extLst>
                </p:cNvPr>
                <p:cNvSpPr/>
                <p:nvPr/>
              </p:nvSpPr>
              <p:spPr>
                <a:xfrm>
                  <a:off x="2195737" y="5121188"/>
                  <a:ext cx="679522" cy="8936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9043" h="1787331">
                      <a:moveTo>
                        <a:pt x="0" y="0"/>
                      </a:moveTo>
                      <a:lnTo>
                        <a:pt x="1359043" y="0"/>
                      </a:lnTo>
                      <a:lnTo>
                        <a:pt x="1359043" y="212596"/>
                      </a:lnTo>
                      <a:lnTo>
                        <a:pt x="893519" y="1787331"/>
                      </a:lnTo>
                      <a:lnTo>
                        <a:pt x="1012" y="289727"/>
                      </a:lnTo>
                      <a:lnTo>
                        <a:pt x="0" y="289727"/>
                      </a:lnTo>
                      <a:lnTo>
                        <a:pt x="0" y="28803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>
                        <a:lumMod val="45000"/>
                        <a:lumOff val="55000"/>
                      </a:schemeClr>
                    </a:gs>
                    <a:gs pos="100000">
                      <a:schemeClr val="accent6">
                        <a:lumMod val="45000"/>
                        <a:lumOff val="55000"/>
                      </a:schemeClr>
                    </a:gs>
                  </a:gsLst>
                  <a:lin ang="19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  <p:sp>
              <p:nvSpPr>
                <p:cNvPr id="232" name="Rectangle 8">
                  <a:extLst>
                    <a:ext uri="{FF2B5EF4-FFF2-40B4-BE49-F238E27FC236}">
                      <a16:creationId xmlns:a16="http://schemas.microsoft.com/office/drawing/2014/main" id="{1901FC70-0279-4CEF-BD46-4CFB841FAB96}"/>
                    </a:ext>
                  </a:extLst>
                </p:cNvPr>
                <p:cNvSpPr/>
                <p:nvPr/>
              </p:nvSpPr>
              <p:spPr>
                <a:xfrm>
                  <a:off x="2195737" y="5121188"/>
                  <a:ext cx="450922" cy="8949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843" h="1789890">
                      <a:moveTo>
                        <a:pt x="0" y="0"/>
                      </a:moveTo>
                      <a:lnTo>
                        <a:pt x="897414" y="0"/>
                      </a:lnTo>
                      <a:lnTo>
                        <a:pt x="901843" y="212596"/>
                      </a:lnTo>
                      <a:lnTo>
                        <a:pt x="895045" y="1789890"/>
                      </a:lnTo>
                      <a:lnTo>
                        <a:pt x="1012" y="289727"/>
                      </a:lnTo>
                      <a:lnTo>
                        <a:pt x="0" y="289727"/>
                      </a:lnTo>
                      <a:lnTo>
                        <a:pt x="0" y="28803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>
                        <a:lumMod val="30000"/>
                        <a:lumOff val="70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19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  <p:sp>
              <p:nvSpPr>
                <p:cNvPr id="233" name="Rectangle 8">
                  <a:extLst>
                    <a:ext uri="{FF2B5EF4-FFF2-40B4-BE49-F238E27FC236}">
                      <a16:creationId xmlns:a16="http://schemas.microsoft.com/office/drawing/2014/main" id="{D71B9BA5-62A1-481A-8E15-F98C533BFC50}"/>
                    </a:ext>
                  </a:extLst>
                </p:cNvPr>
                <p:cNvSpPr/>
                <p:nvPr/>
              </p:nvSpPr>
              <p:spPr>
                <a:xfrm>
                  <a:off x="2195736" y="5121188"/>
                  <a:ext cx="448123" cy="8959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6246" h="1791906">
                      <a:moveTo>
                        <a:pt x="0" y="0"/>
                      </a:moveTo>
                      <a:lnTo>
                        <a:pt x="440115" y="0"/>
                      </a:lnTo>
                      <a:lnTo>
                        <a:pt x="452263" y="212596"/>
                      </a:lnTo>
                      <a:lnTo>
                        <a:pt x="896246" y="1791906"/>
                      </a:lnTo>
                      <a:lnTo>
                        <a:pt x="1012" y="289727"/>
                      </a:lnTo>
                      <a:lnTo>
                        <a:pt x="0" y="289727"/>
                      </a:lnTo>
                      <a:lnTo>
                        <a:pt x="0" y="28803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19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  <p:sp>
              <p:nvSpPr>
                <p:cNvPr id="234" name="Rectangle 8">
                  <a:extLst>
                    <a:ext uri="{FF2B5EF4-FFF2-40B4-BE49-F238E27FC236}">
                      <a16:creationId xmlns:a16="http://schemas.microsoft.com/office/drawing/2014/main" id="{AA8C5A84-D6B4-43AC-BF35-7BB785375681}"/>
                    </a:ext>
                  </a:extLst>
                </p:cNvPr>
                <p:cNvSpPr/>
                <p:nvPr/>
              </p:nvSpPr>
              <p:spPr>
                <a:xfrm>
                  <a:off x="2542419" y="5815404"/>
                  <a:ext cx="203587" cy="204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1810" h="1800199">
                      <a:moveTo>
                        <a:pt x="229620" y="140779"/>
                      </a:moveTo>
                      <a:cubicBezTo>
                        <a:pt x="334730" y="140779"/>
                        <a:pt x="422984" y="212958"/>
                        <a:pt x="445844" y="310765"/>
                      </a:cubicBezTo>
                      <a:lnTo>
                        <a:pt x="454300" y="310765"/>
                      </a:lnTo>
                      <a:lnTo>
                        <a:pt x="462757" y="310765"/>
                      </a:lnTo>
                      <a:cubicBezTo>
                        <a:pt x="485617" y="212958"/>
                        <a:pt x="573869" y="140779"/>
                        <a:pt x="678980" y="140779"/>
                      </a:cubicBezTo>
                      <a:cubicBezTo>
                        <a:pt x="784090" y="140779"/>
                        <a:pt x="872344" y="212958"/>
                        <a:pt x="895204" y="310765"/>
                      </a:cubicBezTo>
                      <a:lnTo>
                        <a:pt x="903659" y="310765"/>
                      </a:lnTo>
                      <a:lnTo>
                        <a:pt x="903660" y="310765"/>
                      </a:lnTo>
                      <a:lnTo>
                        <a:pt x="912116" y="310765"/>
                      </a:lnTo>
                      <a:cubicBezTo>
                        <a:pt x="934976" y="212958"/>
                        <a:pt x="1023228" y="140779"/>
                        <a:pt x="1128339" y="140779"/>
                      </a:cubicBezTo>
                      <a:cubicBezTo>
                        <a:pt x="1233450" y="140779"/>
                        <a:pt x="1321703" y="212958"/>
                        <a:pt x="1344563" y="310765"/>
                      </a:cubicBezTo>
                      <a:lnTo>
                        <a:pt x="1353019" y="310765"/>
                      </a:lnTo>
                      <a:lnTo>
                        <a:pt x="1361476" y="310765"/>
                      </a:lnTo>
                      <a:cubicBezTo>
                        <a:pt x="1384336" y="212958"/>
                        <a:pt x="1472588" y="140779"/>
                        <a:pt x="1577699" y="140779"/>
                      </a:cubicBezTo>
                      <a:cubicBezTo>
                        <a:pt x="1680932" y="140779"/>
                        <a:pt x="1767904" y="210402"/>
                        <a:pt x="1791810" y="305762"/>
                      </a:cubicBezTo>
                      <a:lnTo>
                        <a:pt x="901188" y="1800199"/>
                      </a:lnTo>
                      <a:lnTo>
                        <a:pt x="13460" y="310615"/>
                      </a:lnTo>
                      <a:cubicBezTo>
                        <a:pt x="36351" y="212881"/>
                        <a:pt x="124565" y="140779"/>
                        <a:pt x="229620" y="140779"/>
                      </a:cubicBezTo>
                      <a:close/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4940" y="0"/>
                      </a:lnTo>
                      <a:lnTo>
                        <a:pt x="4940" y="296318"/>
                      </a:lnTo>
                      <a:lnTo>
                        <a:pt x="1012" y="289727"/>
                      </a:lnTo>
                      <a:lnTo>
                        <a:pt x="1" y="289727"/>
                      </a:lnTo>
                      <a:lnTo>
                        <a:pt x="0" y="289727"/>
                      </a:lnTo>
                      <a:lnTo>
                        <a:pt x="0" y="288030"/>
                      </a:lnTo>
                      <a:close/>
                    </a:path>
                  </a:pathLst>
                </a:custGeom>
                <a:gradFill>
                  <a:gsLst>
                    <a:gs pos="1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0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</p:grpSp>
          <p:grpSp>
            <p:nvGrpSpPr>
              <p:cNvPr id="219" name="Group 88">
                <a:extLst>
                  <a:ext uri="{FF2B5EF4-FFF2-40B4-BE49-F238E27FC236}">
                    <a16:creationId xmlns:a16="http://schemas.microsoft.com/office/drawing/2014/main" id="{C1535110-F559-4649-86AA-04673D03FCE2}"/>
                  </a:ext>
                </a:extLst>
              </p:cNvPr>
              <p:cNvGrpSpPr/>
              <p:nvPr/>
            </p:nvGrpSpPr>
            <p:grpSpPr>
              <a:xfrm>
                <a:off x="6012160" y="2852936"/>
                <a:ext cx="713025" cy="3354284"/>
                <a:chOff x="6012160" y="2852936"/>
                <a:chExt cx="713025" cy="3354284"/>
              </a:xfrm>
            </p:grpSpPr>
            <p:grpSp>
              <p:nvGrpSpPr>
                <p:cNvPr id="222" name="Group 91">
                  <a:extLst>
                    <a:ext uri="{FF2B5EF4-FFF2-40B4-BE49-F238E27FC236}">
                      <a16:creationId xmlns:a16="http://schemas.microsoft.com/office/drawing/2014/main" id="{D8871D71-6523-464E-84D0-53DC479A2B6E}"/>
                    </a:ext>
                  </a:extLst>
                </p:cNvPr>
                <p:cNvGrpSpPr/>
                <p:nvPr/>
              </p:nvGrpSpPr>
              <p:grpSpPr>
                <a:xfrm>
                  <a:off x="6012160" y="5085257"/>
                  <a:ext cx="713025" cy="1121963"/>
                  <a:chOff x="6012160" y="5085257"/>
                  <a:chExt cx="713025" cy="1121963"/>
                </a:xfrm>
              </p:grpSpPr>
              <p:sp>
                <p:nvSpPr>
                  <p:cNvPr id="227" name="Rectangle 2">
                    <a:extLst>
                      <a:ext uri="{FF2B5EF4-FFF2-40B4-BE49-F238E27FC236}">
                        <a16:creationId xmlns:a16="http://schemas.microsoft.com/office/drawing/2014/main" id="{4D15896A-C34D-4000-A4B2-52F9CEB0A14D}"/>
                      </a:ext>
                    </a:extLst>
                  </p:cNvPr>
                  <p:cNvSpPr/>
                  <p:nvPr/>
                </p:nvSpPr>
                <p:spPr>
                  <a:xfrm>
                    <a:off x="6012160" y="5085257"/>
                    <a:ext cx="237600" cy="1121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061" h="4392488">
                        <a:moveTo>
                          <a:pt x="0" y="0"/>
                        </a:moveTo>
                        <a:lnTo>
                          <a:pt x="571061" y="0"/>
                        </a:lnTo>
                        <a:lnTo>
                          <a:pt x="571061" y="4392488"/>
                        </a:lnTo>
                        <a:lnTo>
                          <a:pt x="560315" y="4392488"/>
                        </a:lnTo>
                        <a:cubicBezTo>
                          <a:pt x="531263" y="4268191"/>
                          <a:pt x="419108" y="4176464"/>
                          <a:pt x="285530" y="4176464"/>
                        </a:cubicBezTo>
                        <a:cubicBezTo>
                          <a:pt x="151952" y="4176464"/>
                          <a:pt x="39798" y="4268191"/>
                          <a:pt x="10747" y="4392488"/>
                        </a:cubicBezTo>
                        <a:lnTo>
                          <a:pt x="0" y="4392488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>
                      <a:ea typeface="+mj-ea"/>
                    </a:endParaRPr>
                  </a:p>
                </p:txBody>
              </p:sp>
              <p:sp>
                <p:nvSpPr>
                  <p:cNvPr id="228" name="Rectangle 2">
                    <a:extLst>
                      <a:ext uri="{FF2B5EF4-FFF2-40B4-BE49-F238E27FC236}">
                        <a16:creationId xmlns:a16="http://schemas.microsoft.com/office/drawing/2014/main" id="{D9DC5597-864E-4E95-8BFB-6BC9CDA6BFDB}"/>
                      </a:ext>
                    </a:extLst>
                  </p:cNvPr>
                  <p:cNvSpPr/>
                  <p:nvPr/>
                </p:nvSpPr>
                <p:spPr>
                  <a:xfrm>
                    <a:off x="6249872" y="5085257"/>
                    <a:ext cx="237600" cy="1121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061" h="4392488">
                        <a:moveTo>
                          <a:pt x="0" y="0"/>
                        </a:moveTo>
                        <a:lnTo>
                          <a:pt x="571061" y="0"/>
                        </a:lnTo>
                        <a:lnTo>
                          <a:pt x="571061" y="4392488"/>
                        </a:lnTo>
                        <a:lnTo>
                          <a:pt x="560315" y="4392488"/>
                        </a:lnTo>
                        <a:cubicBezTo>
                          <a:pt x="531263" y="4268191"/>
                          <a:pt x="419108" y="4176464"/>
                          <a:pt x="285530" y="4176464"/>
                        </a:cubicBezTo>
                        <a:cubicBezTo>
                          <a:pt x="151952" y="4176464"/>
                          <a:pt x="39798" y="4268191"/>
                          <a:pt x="10747" y="4392488"/>
                        </a:cubicBezTo>
                        <a:lnTo>
                          <a:pt x="0" y="4392488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>
                      <a:ea typeface="+mj-ea"/>
                    </a:endParaRPr>
                  </a:p>
                </p:txBody>
              </p:sp>
              <p:sp>
                <p:nvSpPr>
                  <p:cNvPr id="229" name="Rectangle 2">
                    <a:extLst>
                      <a:ext uri="{FF2B5EF4-FFF2-40B4-BE49-F238E27FC236}">
                        <a16:creationId xmlns:a16="http://schemas.microsoft.com/office/drawing/2014/main" id="{67A6AEBD-89B3-4DDA-AE98-F871B8C3815E}"/>
                      </a:ext>
                    </a:extLst>
                  </p:cNvPr>
                  <p:cNvSpPr/>
                  <p:nvPr/>
                </p:nvSpPr>
                <p:spPr>
                  <a:xfrm>
                    <a:off x="6487585" y="5085257"/>
                    <a:ext cx="237600" cy="1121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1061" h="4392488">
                        <a:moveTo>
                          <a:pt x="0" y="0"/>
                        </a:moveTo>
                        <a:lnTo>
                          <a:pt x="571061" y="0"/>
                        </a:lnTo>
                        <a:lnTo>
                          <a:pt x="571061" y="4392488"/>
                        </a:lnTo>
                        <a:lnTo>
                          <a:pt x="560315" y="4392488"/>
                        </a:lnTo>
                        <a:cubicBezTo>
                          <a:pt x="531263" y="4268191"/>
                          <a:pt x="419108" y="4176464"/>
                          <a:pt x="285530" y="4176464"/>
                        </a:cubicBezTo>
                        <a:cubicBezTo>
                          <a:pt x="151952" y="4176464"/>
                          <a:pt x="39798" y="4268191"/>
                          <a:pt x="10747" y="4392488"/>
                        </a:cubicBezTo>
                        <a:lnTo>
                          <a:pt x="0" y="4392488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>
                      <a:ea typeface="+mj-ea"/>
                    </a:endParaRPr>
                  </a:p>
                </p:txBody>
              </p:sp>
            </p:grpSp>
            <p:grpSp>
              <p:nvGrpSpPr>
                <p:cNvPr id="223" name="Group 92">
                  <a:extLst>
                    <a:ext uri="{FF2B5EF4-FFF2-40B4-BE49-F238E27FC236}">
                      <a16:creationId xmlns:a16="http://schemas.microsoft.com/office/drawing/2014/main" id="{DAA54537-BC83-4AA2-A887-D5046CE3E36A}"/>
                    </a:ext>
                  </a:extLst>
                </p:cNvPr>
                <p:cNvGrpSpPr/>
                <p:nvPr/>
              </p:nvGrpSpPr>
              <p:grpSpPr>
                <a:xfrm>
                  <a:off x="6012160" y="2852936"/>
                  <a:ext cx="713025" cy="2232322"/>
                  <a:chOff x="6012160" y="2852936"/>
                  <a:chExt cx="713025" cy="2232322"/>
                </a:xfrm>
              </p:grpSpPr>
              <p:sp>
                <p:nvSpPr>
                  <p:cNvPr id="224" name="Rectangle 223">
                    <a:extLst>
                      <a:ext uri="{FF2B5EF4-FFF2-40B4-BE49-F238E27FC236}">
                        <a16:creationId xmlns:a16="http://schemas.microsoft.com/office/drawing/2014/main" id="{FBF62F95-C4CB-4254-8BAF-6DE9CD84CEB0}"/>
                      </a:ext>
                    </a:extLst>
                  </p:cNvPr>
                  <p:cNvSpPr/>
                  <p:nvPr/>
                </p:nvSpPr>
                <p:spPr>
                  <a:xfrm>
                    <a:off x="6487585" y="2852936"/>
                    <a:ext cx="237600" cy="2232322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701">
                      <a:ea typeface="+mj-ea"/>
                    </a:endParaRPr>
                  </a:p>
                </p:txBody>
              </p:sp>
              <p:sp>
                <p:nvSpPr>
                  <p:cNvPr id="225" name="Rectangle 224">
                    <a:extLst>
                      <a:ext uri="{FF2B5EF4-FFF2-40B4-BE49-F238E27FC236}">
                        <a16:creationId xmlns:a16="http://schemas.microsoft.com/office/drawing/2014/main" id="{A870E4FA-AB52-43DB-9253-41C090C8BA1E}"/>
                      </a:ext>
                    </a:extLst>
                  </p:cNvPr>
                  <p:cNvSpPr/>
                  <p:nvPr/>
                </p:nvSpPr>
                <p:spPr>
                  <a:xfrm>
                    <a:off x="6250133" y="2852936"/>
                    <a:ext cx="237600" cy="2232322"/>
                  </a:xfrm>
                  <a:prstGeom prst="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701">
                      <a:ea typeface="+mj-ea"/>
                    </a:endParaRPr>
                  </a:p>
                </p:txBody>
              </p:sp>
              <p:sp>
                <p:nvSpPr>
                  <p:cNvPr id="226" name="Rectangle 225">
                    <a:extLst>
                      <a:ext uri="{FF2B5EF4-FFF2-40B4-BE49-F238E27FC236}">
                        <a16:creationId xmlns:a16="http://schemas.microsoft.com/office/drawing/2014/main" id="{C3233F79-7094-45B4-8660-64B16D51F6EE}"/>
                      </a:ext>
                    </a:extLst>
                  </p:cNvPr>
                  <p:cNvSpPr/>
                  <p:nvPr/>
                </p:nvSpPr>
                <p:spPr>
                  <a:xfrm>
                    <a:off x="6012160" y="2852936"/>
                    <a:ext cx="237600" cy="2232322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701">
                      <a:ea typeface="+mj-ea"/>
                    </a:endParaRPr>
                  </a:p>
                </p:txBody>
              </p:sp>
            </p:grpSp>
          </p:grpSp>
          <p:sp>
            <p:nvSpPr>
              <p:cNvPr id="220" name="Hexagon 1">
                <a:extLst>
                  <a:ext uri="{FF2B5EF4-FFF2-40B4-BE49-F238E27FC236}">
                    <a16:creationId xmlns:a16="http://schemas.microsoft.com/office/drawing/2014/main" id="{9CA10C6F-6168-485C-9A91-6DF1C6A06FB2}"/>
                  </a:ext>
                </a:extLst>
              </p:cNvPr>
              <p:cNvSpPr/>
              <p:nvPr/>
            </p:nvSpPr>
            <p:spPr>
              <a:xfrm rot="10800000" flipH="1" flipV="1">
                <a:off x="6012421" y="2713784"/>
                <a:ext cx="713024" cy="278304"/>
              </a:xfrm>
              <a:custGeom>
                <a:avLst/>
                <a:gdLst>
                  <a:gd name="connsiteX0" fmla="*/ 0 w 713024"/>
                  <a:gd name="connsiteY0" fmla="*/ 277692 h 555383"/>
                  <a:gd name="connsiteX1" fmla="*/ 138846 w 713024"/>
                  <a:gd name="connsiteY1" fmla="*/ 0 h 555383"/>
                  <a:gd name="connsiteX2" fmla="*/ 574178 w 713024"/>
                  <a:gd name="connsiteY2" fmla="*/ 0 h 555383"/>
                  <a:gd name="connsiteX3" fmla="*/ 713024 w 713024"/>
                  <a:gd name="connsiteY3" fmla="*/ 277692 h 555383"/>
                  <a:gd name="connsiteX4" fmla="*/ 574178 w 713024"/>
                  <a:gd name="connsiteY4" fmla="*/ 555383 h 555383"/>
                  <a:gd name="connsiteX5" fmla="*/ 138846 w 713024"/>
                  <a:gd name="connsiteY5" fmla="*/ 555383 h 555383"/>
                  <a:gd name="connsiteX6" fmla="*/ 0 w 713024"/>
                  <a:gd name="connsiteY6" fmla="*/ 277692 h 555383"/>
                  <a:gd name="connsiteX0" fmla="*/ 0 w 713024"/>
                  <a:gd name="connsiteY0" fmla="*/ 277692 h 555383"/>
                  <a:gd name="connsiteX1" fmla="*/ 138846 w 713024"/>
                  <a:gd name="connsiteY1" fmla="*/ 0 h 555383"/>
                  <a:gd name="connsiteX2" fmla="*/ 574178 w 713024"/>
                  <a:gd name="connsiteY2" fmla="*/ 0 h 555383"/>
                  <a:gd name="connsiteX3" fmla="*/ 713024 w 713024"/>
                  <a:gd name="connsiteY3" fmla="*/ 277692 h 555383"/>
                  <a:gd name="connsiteX4" fmla="*/ 574178 w 713024"/>
                  <a:gd name="connsiteY4" fmla="*/ 555383 h 555383"/>
                  <a:gd name="connsiteX5" fmla="*/ 231715 w 713024"/>
                  <a:gd name="connsiteY5" fmla="*/ 555383 h 555383"/>
                  <a:gd name="connsiteX6" fmla="*/ 0 w 713024"/>
                  <a:gd name="connsiteY6" fmla="*/ 277692 h 555383"/>
                  <a:gd name="connsiteX0" fmla="*/ 0 w 713024"/>
                  <a:gd name="connsiteY0" fmla="*/ 277692 h 555383"/>
                  <a:gd name="connsiteX1" fmla="*/ 138846 w 713024"/>
                  <a:gd name="connsiteY1" fmla="*/ 0 h 555383"/>
                  <a:gd name="connsiteX2" fmla="*/ 574178 w 713024"/>
                  <a:gd name="connsiteY2" fmla="*/ 0 h 555383"/>
                  <a:gd name="connsiteX3" fmla="*/ 713024 w 713024"/>
                  <a:gd name="connsiteY3" fmla="*/ 277692 h 555383"/>
                  <a:gd name="connsiteX4" fmla="*/ 490834 w 713024"/>
                  <a:gd name="connsiteY4" fmla="*/ 553001 h 555383"/>
                  <a:gd name="connsiteX5" fmla="*/ 231715 w 713024"/>
                  <a:gd name="connsiteY5" fmla="*/ 555383 h 555383"/>
                  <a:gd name="connsiteX6" fmla="*/ 0 w 713024"/>
                  <a:gd name="connsiteY6" fmla="*/ 277692 h 555383"/>
                  <a:gd name="connsiteX0" fmla="*/ 0 w 713024"/>
                  <a:gd name="connsiteY0" fmla="*/ 277692 h 555383"/>
                  <a:gd name="connsiteX1" fmla="*/ 217427 w 713024"/>
                  <a:gd name="connsiteY1" fmla="*/ 0 h 555383"/>
                  <a:gd name="connsiteX2" fmla="*/ 574178 w 713024"/>
                  <a:gd name="connsiteY2" fmla="*/ 0 h 555383"/>
                  <a:gd name="connsiteX3" fmla="*/ 713024 w 713024"/>
                  <a:gd name="connsiteY3" fmla="*/ 277692 h 555383"/>
                  <a:gd name="connsiteX4" fmla="*/ 490834 w 713024"/>
                  <a:gd name="connsiteY4" fmla="*/ 553001 h 555383"/>
                  <a:gd name="connsiteX5" fmla="*/ 231715 w 713024"/>
                  <a:gd name="connsiteY5" fmla="*/ 555383 h 555383"/>
                  <a:gd name="connsiteX6" fmla="*/ 0 w 713024"/>
                  <a:gd name="connsiteY6" fmla="*/ 277692 h 555383"/>
                  <a:gd name="connsiteX0" fmla="*/ 0 w 713024"/>
                  <a:gd name="connsiteY0" fmla="*/ 277692 h 555383"/>
                  <a:gd name="connsiteX1" fmla="*/ 217427 w 713024"/>
                  <a:gd name="connsiteY1" fmla="*/ 0 h 555383"/>
                  <a:gd name="connsiteX2" fmla="*/ 478928 w 713024"/>
                  <a:gd name="connsiteY2" fmla="*/ 7144 h 555383"/>
                  <a:gd name="connsiteX3" fmla="*/ 713024 w 713024"/>
                  <a:gd name="connsiteY3" fmla="*/ 277692 h 555383"/>
                  <a:gd name="connsiteX4" fmla="*/ 490834 w 713024"/>
                  <a:gd name="connsiteY4" fmla="*/ 553001 h 555383"/>
                  <a:gd name="connsiteX5" fmla="*/ 231715 w 713024"/>
                  <a:gd name="connsiteY5" fmla="*/ 555383 h 555383"/>
                  <a:gd name="connsiteX6" fmla="*/ 0 w 713024"/>
                  <a:gd name="connsiteY6" fmla="*/ 277692 h 555383"/>
                  <a:gd name="connsiteX0" fmla="*/ 0 w 713024"/>
                  <a:gd name="connsiteY0" fmla="*/ 277692 h 555383"/>
                  <a:gd name="connsiteX1" fmla="*/ 217427 w 713024"/>
                  <a:gd name="connsiteY1" fmla="*/ 0 h 555383"/>
                  <a:gd name="connsiteX2" fmla="*/ 486072 w 713024"/>
                  <a:gd name="connsiteY2" fmla="*/ 0 h 555383"/>
                  <a:gd name="connsiteX3" fmla="*/ 713024 w 713024"/>
                  <a:gd name="connsiteY3" fmla="*/ 277692 h 555383"/>
                  <a:gd name="connsiteX4" fmla="*/ 490834 w 713024"/>
                  <a:gd name="connsiteY4" fmla="*/ 553001 h 555383"/>
                  <a:gd name="connsiteX5" fmla="*/ 231715 w 713024"/>
                  <a:gd name="connsiteY5" fmla="*/ 555383 h 555383"/>
                  <a:gd name="connsiteX6" fmla="*/ 0 w 713024"/>
                  <a:gd name="connsiteY6" fmla="*/ 277692 h 555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3024" h="555383">
                    <a:moveTo>
                      <a:pt x="0" y="277692"/>
                    </a:moveTo>
                    <a:lnTo>
                      <a:pt x="217427" y="0"/>
                    </a:lnTo>
                    <a:lnTo>
                      <a:pt x="486072" y="0"/>
                    </a:lnTo>
                    <a:lnTo>
                      <a:pt x="713024" y="277692"/>
                    </a:lnTo>
                    <a:lnTo>
                      <a:pt x="490834" y="553001"/>
                    </a:lnTo>
                    <a:lnTo>
                      <a:pt x="231715" y="555383"/>
                    </a:lnTo>
                    <a:lnTo>
                      <a:pt x="0" y="277692"/>
                    </a:ln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" sy="9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ea typeface="+mj-ea"/>
                </a:endParaRPr>
              </a:p>
            </p:txBody>
          </p:sp>
          <p:sp>
            <p:nvSpPr>
              <p:cNvPr id="221" name="Oval 220">
                <a:extLst>
                  <a:ext uri="{FF2B5EF4-FFF2-40B4-BE49-F238E27FC236}">
                    <a16:creationId xmlns:a16="http://schemas.microsoft.com/office/drawing/2014/main" id="{0835A1F2-5F4B-46EA-8C3B-121C8FF385A8}"/>
                  </a:ext>
                </a:extLst>
              </p:cNvPr>
              <p:cNvSpPr/>
              <p:nvPr/>
            </p:nvSpPr>
            <p:spPr>
              <a:xfrm>
                <a:off x="6270232" y="2798936"/>
                <a:ext cx="197403" cy="108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ea typeface="+mj-ea"/>
                </a:endParaRPr>
              </a:p>
            </p:txBody>
          </p:sp>
        </p:grpSp>
        <p:sp>
          <p:nvSpPr>
            <p:cNvPr id="194" name="Freeform 55">
              <a:extLst>
                <a:ext uri="{FF2B5EF4-FFF2-40B4-BE49-F238E27FC236}">
                  <a16:creationId xmlns:a16="http://schemas.microsoft.com/office/drawing/2014/main" id="{37325DBE-DAB2-4061-B5AF-F3FFFDE30876}"/>
                </a:ext>
              </a:extLst>
            </p:cNvPr>
            <p:cNvSpPr/>
            <p:nvPr/>
          </p:nvSpPr>
          <p:spPr>
            <a:xfrm>
              <a:off x="4535231" y="6070606"/>
              <a:ext cx="2595307" cy="418626"/>
            </a:xfrm>
            <a:custGeom>
              <a:avLst/>
              <a:gdLst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85725 w 4124325"/>
                <a:gd name="connsiteY2" fmla="*/ 9525 h 838200"/>
                <a:gd name="connsiteX3" fmla="*/ 123825 w 4124325"/>
                <a:gd name="connsiteY3" fmla="*/ 19050 h 838200"/>
                <a:gd name="connsiteX4" fmla="*/ 209550 w 4124325"/>
                <a:gd name="connsiteY4" fmla="*/ 28575 h 838200"/>
                <a:gd name="connsiteX5" fmla="*/ 285750 w 4124325"/>
                <a:gd name="connsiteY5" fmla="*/ 38100 h 838200"/>
                <a:gd name="connsiteX6" fmla="*/ 323850 w 4124325"/>
                <a:gd name="connsiteY6" fmla="*/ 57150 h 838200"/>
                <a:gd name="connsiteX7" fmla="*/ 323850 w 4124325"/>
                <a:gd name="connsiteY7" fmla="*/ 57150 h 838200"/>
                <a:gd name="connsiteX8" fmla="*/ 238125 w 4124325"/>
                <a:gd name="connsiteY8" fmla="*/ 352425 h 838200"/>
                <a:gd name="connsiteX9" fmla="*/ 971550 w 4124325"/>
                <a:gd name="connsiteY9" fmla="*/ 257175 h 838200"/>
                <a:gd name="connsiteX10" fmla="*/ 800100 w 4124325"/>
                <a:gd name="connsiteY10" fmla="*/ 609600 h 838200"/>
                <a:gd name="connsiteX11" fmla="*/ 2524125 w 4124325"/>
                <a:gd name="connsiteY11" fmla="*/ 495300 h 838200"/>
                <a:gd name="connsiteX12" fmla="*/ 2190750 w 4124325"/>
                <a:gd name="connsiteY12" fmla="*/ 838200 h 838200"/>
                <a:gd name="connsiteX13" fmla="*/ 4124325 w 4124325"/>
                <a:gd name="connsiteY13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85725 w 4124325"/>
                <a:gd name="connsiteY2" fmla="*/ 9525 h 838200"/>
                <a:gd name="connsiteX3" fmla="*/ 123825 w 4124325"/>
                <a:gd name="connsiteY3" fmla="*/ 19050 h 838200"/>
                <a:gd name="connsiteX4" fmla="*/ 285750 w 4124325"/>
                <a:gd name="connsiteY4" fmla="*/ 38100 h 838200"/>
                <a:gd name="connsiteX5" fmla="*/ 323850 w 4124325"/>
                <a:gd name="connsiteY5" fmla="*/ 57150 h 838200"/>
                <a:gd name="connsiteX6" fmla="*/ 323850 w 4124325"/>
                <a:gd name="connsiteY6" fmla="*/ 57150 h 838200"/>
                <a:gd name="connsiteX7" fmla="*/ 238125 w 4124325"/>
                <a:gd name="connsiteY7" fmla="*/ 352425 h 838200"/>
                <a:gd name="connsiteX8" fmla="*/ 971550 w 4124325"/>
                <a:gd name="connsiteY8" fmla="*/ 257175 h 838200"/>
                <a:gd name="connsiteX9" fmla="*/ 800100 w 4124325"/>
                <a:gd name="connsiteY9" fmla="*/ 609600 h 838200"/>
                <a:gd name="connsiteX10" fmla="*/ 2524125 w 4124325"/>
                <a:gd name="connsiteY10" fmla="*/ 495300 h 838200"/>
                <a:gd name="connsiteX11" fmla="*/ 2190750 w 4124325"/>
                <a:gd name="connsiteY11" fmla="*/ 838200 h 838200"/>
                <a:gd name="connsiteX12" fmla="*/ 4124325 w 4124325"/>
                <a:gd name="connsiteY12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85725 w 4124325"/>
                <a:gd name="connsiteY2" fmla="*/ 9525 h 838200"/>
                <a:gd name="connsiteX3" fmla="*/ 285750 w 4124325"/>
                <a:gd name="connsiteY3" fmla="*/ 38100 h 838200"/>
                <a:gd name="connsiteX4" fmla="*/ 323850 w 4124325"/>
                <a:gd name="connsiteY4" fmla="*/ 57150 h 838200"/>
                <a:gd name="connsiteX5" fmla="*/ 323850 w 4124325"/>
                <a:gd name="connsiteY5" fmla="*/ 57150 h 838200"/>
                <a:gd name="connsiteX6" fmla="*/ 238125 w 4124325"/>
                <a:gd name="connsiteY6" fmla="*/ 352425 h 838200"/>
                <a:gd name="connsiteX7" fmla="*/ 971550 w 4124325"/>
                <a:gd name="connsiteY7" fmla="*/ 257175 h 838200"/>
                <a:gd name="connsiteX8" fmla="*/ 800100 w 4124325"/>
                <a:gd name="connsiteY8" fmla="*/ 609600 h 838200"/>
                <a:gd name="connsiteX9" fmla="*/ 2524125 w 4124325"/>
                <a:gd name="connsiteY9" fmla="*/ 495300 h 838200"/>
                <a:gd name="connsiteX10" fmla="*/ 2190750 w 4124325"/>
                <a:gd name="connsiteY10" fmla="*/ 838200 h 838200"/>
                <a:gd name="connsiteX11" fmla="*/ 4124325 w 4124325"/>
                <a:gd name="connsiteY11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285750 w 4124325"/>
                <a:gd name="connsiteY2" fmla="*/ 38100 h 838200"/>
                <a:gd name="connsiteX3" fmla="*/ 323850 w 4124325"/>
                <a:gd name="connsiteY3" fmla="*/ 57150 h 838200"/>
                <a:gd name="connsiteX4" fmla="*/ 323850 w 4124325"/>
                <a:gd name="connsiteY4" fmla="*/ 57150 h 838200"/>
                <a:gd name="connsiteX5" fmla="*/ 238125 w 4124325"/>
                <a:gd name="connsiteY5" fmla="*/ 352425 h 838200"/>
                <a:gd name="connsiteX6" fmla="*/ 971550 w 4124325"/>
                <a:gd name="connsiteY6" fmla="*/ 257175 h 838200"/>
                <a:gd name="connsiteX7" fmla="*/ 800100 w 4124325"/>
                <a:gd name="connsiteY7" fmla="*/ 609600 h 838200"/>
                <a:gd name="connsiteX8" fmla="*/ 2524125 w 4124325"/>
                <a:gd name="connsiteY8" fmla="*/ 495300 h 838200"/>
                <a:gd name="connsiteX9" fmla="*/ 2190750 w 4124325"/>
                <a:gd name="connsiteY9" fmla="*/ 838200 h 838200"/>
                <a:gd name="connsiteX10" fmla="*/ 4124325 w 4124325"/>
                <a:gd name="connsiteY10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323850 w 4124325"/>
                <a:gd name="connsiteY3" fmla="*/ 57150 h 838200"/>
                <a:gd name="connsiteX4" fmla="*/ 238125 w 4124325"/>
                <a:gd name="connsiteY4" fmla="*/ 352425 h 838200"/>
                <a:gd name="connsiteX5" fmla="*/ 971550 w 4124325"/>
                <a:gd name="connsiteY5" fmla="*/ 257175 h 838200"/>
                <a:gd name="connsiteX6" fmla="*/ 800100 w 4124325"/>
                <a:gd name="connsiteY6" fmla="*/ 609600 h 838200"/>
                <a:gd name="connsiteX7" fmla="*/ 2524125 w 4124325"/>
                <a:gd name="connsiteY7" fmla="*/ 495300 h 838200"/>
                <a:gd name="connsiteX8" fmla="*/ 2190750 w 4124325"/>
                <a:gd name="connsiteY8" fmla="*/ 838200 h 838200"/>
                <a:gd name="connsiteX9" fmla="*/ 4124325 w 4124325"/>
                <a:gd name="connsiteY9" fmla="*/ 704850 h 838200"/>
                <a:gd name="connsiteX0" fmla="*/ 0 w 4124325"/>
                <a:gd name="connsiteY0" fmla="*/ 19050 h 857250"/>
                <a:gd name="connsiteX1" fmla="*/ 0 w 4124325"/>
                <a:gd name="connsiteY1" fmla="*/ 19050 h 857250"/>
                <a:gd name="connsiteX2" fmla="*/ 323850 w 4124325"/>
                <a:gd name="connsiteY2" fmla="*/ 76200 h 857250"/>
                <a:gd name="connsiteX3" fmla="*/ 400050 w 4124325"/>
                <a:gd name="connsiteY3" fmla="*/ 0 h 857250"/>
                <a:gd name="connsiteX4" fmla="*/ 238125 w 4124325"/>
                <a:gd name="connsiteY4" fmla="*/ 371475 h 857250"/>
                <a:gd name="connsiteX5" fmla="*/ 971550 w 4124325"/>
                <a:gd name="connsiteY5" fmla="*/ 276225 h 857250"/>
                <a:gd name="connsiteX6" fmla="*/ 800100 w 4124325"/>
                <a:gd name="connsiteY6" fmla="*/ 628650 h 857250"/>
                <a:gd name="connsiteX7" fmla="*/ 2524125 w 4124325"/>
                <a:gd name="connsiteY7" fmla="*/ 514350 h 857250"/>
                <a:gd name="connsiteX8" fmla="*/ 2190750 w 4124325"/>
                <a:gd name="connsiteY8" fmla="*/ 857250 h 857250"/>
                <a:gd name="connsiteX9" fmla="*/ 4124325 w 4124325"/>
                <a:gd name="connsiteY9" fmla="*/ 723900 h 85725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800100 w 4124325"/>
                <a:gd name="connsiteY5" fmla="*/ 609600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284758 w 4124325"/>
                <a:gd name="connsiteY6" fmla="*/ 437570 h 838200"/>
                <a:gd name="connsiteX7" fmla="*/ 2524125 w 4124325"/>
                <a:gd name="connsiteY7" fmla="*/ 495300 h 838200"/>
                <a:gd name="connsiteX8" fmla="*/ 2190750 w 4124325"/>
                <a:gd name="connsiteY8" fmla="*/ 838200 h 838200"/>
                <a:gd name="connsiteX9" fmla="*/ 4124325 w 4124325"/>
                <a:gd name="connsiteY9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200"/>
                <a:gd name="connsiteX1" fmla="*/ 0 w 4124325"/>
                <a:gd name="connsiteY1" fmla="*/ 0 h 838200"/>
                <a:gd name="connsiteX2" fmla="*/ 323850 w 4124325"/>
                <a:gd name="connsiteY2" fmla="*/ 57150 h 838200"/>
                <a:gd name="connsiteX3" fmla="*/ 238125 w 4124325"/>
                <a:gd name="connsiteY3" fmla="*/ 352425 h 838200"/>
                <a:gd name="connsiteX4" fmla="*/ 971550 w 4124325"/>
                <a:gd name="connsiteY4" fmla="*/ 257175 h 838200"/>
                <a:gd name="connsiteX5" fmla="*/ 704684 w 4124325"/>
                <a:gd name="connsiteY5" fmla="*/ 629478 h 838200"/>
                <a:gd name="connsiteX6" fmla="*/ 2524125 w 4124325"/>
                <a:gd name="connsiteY6" fmla="*/ 495300 h 838200"/>
                <a:gd name="connsiteX7" fmla="*/ 2190750 w 4124325"/>
                <a:gd name="connsiteY7" fmla="*/ 838200 h 838200"/>
                <a:gd name="connsiteX8" fmla="*/ 4124325 w 4124325"/>
                <a:gd name="connsiteY8" fmla="*/ 704850 h 838200"/>
                <a:gd name="connsiteX0" fmla="*/ 0 w 4124325"/>
                <a:gd name="connsiteY0" fmla="*/ 0 h 838698"/>
                <a:gd name="connsiteX1" fmla="*/ 0 w 4124325"/>
                <a:gd name="connsiteY1" fmla="*/ 0 h 838698"/>
                <a:gd name="connsiteX2" fmla="*/ 323850 w 4124325"/>
                <a:gd name="connsiteY2" fmla="*/ 57150 h 838698"/>
                <a:gd name="connsiteX3" fmla="*/ 238125 w 4124325"/>
                <a:gd name="connsiteY3" fmla="*/ 352425 h 838698"/>
                <a:gd name="connsiteX4" fmla="*/ 971550 w 4124325"/>
                <a:gd name="connsiteY4" fmla="*/ 257175 h 838698"/>
                <a:gd name="connsiteX5" fmla="*/ 704684 w 4124325"/>
                <a:gd name="connsiteY5" fmla="*/ 629478 h 838698"/>
                <a:gd name="connsiteX6" fmla="*/ 2524125 w 4124325"/>
                <a:gd name="connsiteY6" fmla="*/ 495300 h 838698"/>
                <a:gd name="connsiteX7" fmla="*/ 2190750 w 4124325"/>
                <a:gd name="connsiteY7" fmla="*/ 838200 h 838698"/>
                <a:gd name="connsiteX8" fmla="*/ 4124325 w 4124325"/>
                <a:gd name="connsiteY8" fmla="*/ 704850 h 838698"/>
                <a:gd name="connsiteX0" fmla="*/ 0 w 5281240"/>
                <a:gd name="connsiteY0" fmla="*/ 0 h 838698"/>
                <a:gd name="connsiteX1" fmla="*/ 0 w 5281240"/>
                <a:gd name="connsiteY1" fmla="*/ 0 h 838698"/>
                <a:gd name="connsiteX2" fmla="*/ 323850 w 5281240"/>
                <a:gd name="connsiteY2" fmla="*/ 57150 h 838698"/>
                <a:gd name="connsiteX3" fmla="*/ 238125 w 5281240"/>
                <a:gd name="connsiteY3" fmla="*/ 352425 h 838698"/>
                <a:gd name="connsiteX4" fmla="*/ 971550 w 5281240"/>
                <a:gd name="connsiteY4" fmla="*/ 257175 h 838698"/>
                <a:gd name="connsiteX5" fmla="*/ 704684 w 5281240"/>
                <a:gd name="connsiteY5" fmla="*/ 629478 h 838698"/>
                <a:gd name="connsiteX6" fmla="*/ 2524125 w 5281240"/>
                <a:gd name="connsiteY6" fmla="*/ 495300 h 838698"/>
                <a:gd name="connsiteX7" fmla="*/ 2190750 w 5281240"/>
                <a:gd name="connsiteY7" fmla="*/ 838200 h 838698"/>
                <a:gd name="connsiteX8" fmla="*/ 5281240 w 5281240"/>
                <a:gd name="connsiteY8" fmla="*/ 617385 h 838698"/>
                <a:gd name="connsiteX0" fmla="*/ 0 w 4638777"/>
                <a:gd name="connsiteY0" fmla="*/ 0 h 838698"/>
                <a:gd name="connsiteX1" fmla="*/ 0 w 4638777"/>
                <a:gd name="connsiteY1" fmla="*/ 0 h 838698"/>
                <a:gd name="connsiteX2" fmla="*/ 323850 w 4638777"/>
                <a:gd name="connsiteY2" fmla="*/ 57150 h 838698"/>
                <a:gd name="connsiteX3" fmla="*/ 238125 w 4638777"/>
                <a:gd name="connsiteY3" fmla="*/ 352425 h 838698"/>
                <a:gd name="connsiteX4" fmla="*/ 971550 w 4638777"/>
                <a:gd name="connsiteY4" fmla="*/ 257175 h 838698"/>
                <a:gd name="connsiteX5" fmla="*/ 704684 w 4638777"/>
                <a:gd name="connsiteY5" fmla="*/ 629478 h 838698"/>
                <a:gd name="connsiteX6" fmla="*/ 2524125 w 4638777"/>
                <a:gd name="connsiteY6" fmla="*/ 495300 h 838698"/>
                <a:gd name="connsiteX7" fmla="*/ 2190750 w 4638777"/>
                <a:gd name="connsiteY7" fmla="*/ 838200 h 838698"/>
                <a:gd name="connsiteX8" fmla="*/ 4638777 w 4638777"/>
                <a:gd name="connsiteY8" fmla="*/ 655550 h 838698"/>
                <a:gd name="connsiteX0" fmla="*/ 0 w 4519249"/>
                <a:gd name="connsiteY0" fmla="*/ 0 h 838698"/>
                <a:gd name="connsiteX1" fmla="*/ 0 w 4519249"/>
                <a:gd name="connsiteY1" fmla="*/ 0 h 838698"/>
                <a:gd name="connsiteX2" fmla="*/ 323850 w 4519249"/>
                <a:gd name="connsiteY2" fmla="*/ 57150 h 838698"/>
                <a:gd name="connsiteX3" fmla="*/ 238125 w 4519249"/>
                <a:gd name="connsiteY3" fmla="*/ 352425 h 838698"/>
                <a:gd name="connsiteX4" fmla="*/ 971550 w 4519249"/>
                <a:gd name="connsiteY4" fmla="*/ 257175 h 838698"/>
                <a:gd name="connsiteX5" fmla="*/ 704684 w 4519249"/>
                <a:gd name="connsiteY5" fmla="*/ 629478 h 838698"/>
                <a:gd name="connsiteX6" fmla="*/ 2524125 w 4519249"/>
                <a:gd name="connsiteY6" fmla="*/ 495300 h 838698"/>
                <a:gd name="connsiteX7" fmla="*/ 2190750 w 4519249"/>
                <a:gd name="connsiteY7" fmla="*/ 838200 h 838698"/>
                <a:gd name="connsiteX8" fmla="*/ 4519249 w 4519249"/>
                <a:gd name="connsiteY8" fmla="*/ 655550 h 838698"/>
                <a:gd name="connsiteX0" fmla="*/ 0 w 4071019"/>
                <a:gd name="connsiteY0" fmla="*/ 0 h 838698"/>
                <a:gd name="connsiteX1" fmla="*/ 0 w 4071019"/>
                <a:gd name="connsiteY1" fmla="*/ 0 h 838698"/>
                <a:gd name="connsiteX2" fmla="*/ 323850 w 4071019"/>
                <a:gd name="connsiteY2" fmla="*/ 57150 h 838698"/>
                <a:gd name="connsiteX3" fmla="*/ 238125 w 4071019"/>
                <a:gd name="connsiteY3" fmla="*/ 352425 h 838698"/>
                <a:gd name="connsiteX4" fmla="*/ 971550 w 4071019"/>
                <a:gd name="connsiteY4" fmla="*/ 257175 h 838698"/>
                <a:gd name="connsiteX5" fmla="*/ 704684 w 4071019"/>
                <a:gd name="connsiteY5" fmla="*/ 629478 h 838698"/>
                <a:gd name="connsiteX6" fmla="*/ 2524125 w 4071019"/>
                <a:gd name="connsiteY6" fmla="*/ 495300 h 838698"/>
                <a:gd name="connsiteX7" fmla="*/ 2190750 w 4071019"/>
                <a:gd name="connsiteY7" fmla="*/ 838200 h 838698"/>
                <a:gd name="connsiteX8" fmla="*/ 4071019 w 4071019"/>
                <a:gd name="connsiteY8" fmla="*/ 693716 h 83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71019" h="838698">
                  <a:moveTo>
                    <a:pt x="0" y="0"/>
                  </a:moveTo>
                  <a:lnTo>
                    <a:pt x="0" y="0"/>
                  </a:lnTo>
                  <a:cubicBezTo>
                    <a:pt x="107950" y="19050"/>
                    <a:pt x="386654" y="-32693"/>
                    <a:pt x="323850" y="57150"/>
                  </a:cubicBezTo>
                  <a:cubicBezTo>
                    <a:pt x="233116" y="186948"/>
                    <a:pt x="70540" y="342942"/>
                    <a:pt x="238125" y="352425"/>
                  </a:cubicBezTo>
                  <a:cubicBezTo>
                    <a:pt x="482600" y="320675"/>
                    <a:pt x="985493" y="129899"/>
                    <a:pt x="971550" y="257175"/>
                  </a:cubicBezTo>
                  <a:cubicBezTo>
                    <a:pt x="942229" y="426333"/>
                    <a:pt x="475587" y="595492"/>
                    <a:pt x="704684" y="629478"/>
                  </a:cubicBezTo>
                  <a:cubicBezTo>
                    <a:pt x="963446" y="669165"/>
                    <a:pt x="2681964" y="361122"/>
                    <a:pt x="2524125" y="495300"/>
                  </a:cubicBezTo>
                  <a:cubicBezTo>
                    <a:pt x="2413000" y="609600"/>
                    <a:pt x="1912261" y="851121"/>
                    <a:pt x="2190750" y="838200"/>
                  </a:cubicBezTo>
                  <a:lnTo>
                    <a:pt x="4071019" y="693716"/>
                  </a:lnTo>
                </a:path>
              </a:pathLst>
            </a:custGeom>
            <a:ln w="349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ea typeface="+mj-ea"/>
              </a:endParaRPr>
            </a:p>
          </p:txBody>
        </p:sp>
        <p:grpSp>
          <p:nvGrpSpPr>
            <p:cNvPr id="195" name="Graphic 3">
              <a:extLst>
                <a:ext uri="{FF2B5EF4-FFF2-40B4-BE49-F238E27FC236}">
                  <a16:creationId xmlns:a16="http://schemas.microsoft.com/office/drawing/2014/main" id="{39104080-E4F9-4FDC-8294-DADFFD57AA16}"/>
                </a:ext>
              </a:extLst>
            </p:cNvPr>
            <p:cNvGrpSpPr/>
            <p:nvPr/>
          </p:nvGrpSpPr>
          <p:grpSpPr>
            <a:xfrm>
              <a:off x="1190625" y="1612085"/>
              <a:ext cx="2482017" cy="4905632"/>
              <a:chOff x="1424872" y="2075061"/>
              <a:chExt cx="2247770" cy="4442649"/>
            </a:xfrm>
          </p:grpSpPr>
          <p:sp>
            <p:nvSpPr>
              <p:cNvPr id="196" name="Freeform: Shape 106">
                <a:extLst>
                  <a:ext uri="{FF2B5EF4-FFF2-40B4-BE49-F238E27FC236}">
                    <a16:creationId xmlns:a16="http://schemas.microsoft.com/office/drawing/2014/main" id="{A5EB3892-403B-4BB1-8CFE-239A000D5686}"/>
                  </a:ext>
                </a:extLst>
              </p:cNvPr>
              <p:cNvSpPr/>
              <p:nvPr/>
            </p:nvSpPr>
            <p:spPr>
              <a:xfrm>
                <a:off x="2366310" y="2793553"/>
                <a:ext cx="1306332" cy="420493"/>
              </a:xfrm>
              <a:custGeom>
                <a:avLst/>
                <a:gdLst>
                  <a:gd name="connsiteX0" fmla="*/ 61 w 1306331"/>
                  <a:gd name="connsiteY0" fmla="*/ 421324 h 420493"/>
                  <a:gd name="connsiteX1" fmla="*/ 930752 w 1306331"/>
                  <a:gd name="connsiteY1" fmla="*/ 326012 h 420493"/>
                  <a:gd name="connsiteX2" fmla="*/ 1151651 w 1306331"/>
                  <a:gd name="connsiteY2" fmla="*/ 279478 h 420493"/>
                  <a:gd name="connsiteX3" fmla="*/ 1245842 w 1306331"/>
                  <a:gd name="connsiteY3" fmla="*/ 232382 h 420493"/>
                  <a:gd name="connsiteX4" fmla="*/ 1257055 w 1306331"/>
                  <a:gd name="connsiteY4" fmla="*/ 222851 h 420493"/>
                  <a:gd name="connsiteX5" fmla="*/ 1257055 w 1306331"/>
                  <a:gd name="connsiteY5" fmla="*/ 222851 h 420493"/>
                  <a:gd name="connsiteX6" fmla="*/ 1290694 w 1306331"/>
                  <a:gd name="connsiteY6" fmla="*/ 182484 h 420493"/>
                  <a:gd name="connsiteX7" fmla="*/ 1289573 w 1306331"/>
                  <a:gd name="connsiteY7" fmla="*/ 155572 h 420493"/>
                  <a:gd name="connsiteX8" fmla="*/ 1308075 w 1306331"/>
                  <a:gd name="connsiteY8" fmla="*/ 122494 h 420493"/>
                  <a:gd name="connsiteX9" fmla="*/ 1297422 w 1306331"/>
                  <a:gd name="connsiteY9" fmla="*/ 100628 h 420493"/>
                  <a:gd name="connsiteX10" fmla="*/ 1305832 w 1306331"/>
                  <a:gd name="connsiteY10" fmla="*/ 78202 h 420493"/>
                  <a:gd name="connsiteX11" fmla="*/ 1295180 w 1306331"/>
                  <a:gd name="connsiteY11" fmla="*/ 52972 h 420493"/>
                  <a:gd name="connsiteX12" fmla="*/ 1276678 w 1306331"/>
                  <a:gd name="connsiteY12" fmla="*/ 25500 h 420493"/>
                  <a:gd name="connsiteX13" fmla="*/ 1228461 w 1306331"/>
                  <a:gd name="connsiteY13" fmla="*/ 16529 h 420493"/>
                  <a:gd name="connsiteX14" fmla="*/ 1169592 w 1306331"/>
                  <a:gd name="connsiteY14" fmla="*/ 72034 h 420493"/>
                  <a:gd name="connsiteX15" fmla="*/ 1142681 w 1306331"/>
                  <a:gd name="connsiteY15" fmla="*/ 84369 h 420493"/>
                  <a:gd name="connsiteX16" fmla="*/ 1162304 w 1306331"/>
                  <a:gd name="connsiteY16" fmla="*/ 58579 h 420493"/>
                  <a:gd name="connsiteX17" fmla="*/ 1184730 w 1306331"/>
                  <a:gd name="connsiteY17" fmla="*/ 27182 h 420493"/>
                  <a:gd name="connsiteX18" fmla="*/ 1191458 w 1306331"/>
                  <a:gd name="connsiteY18" fmla="*/ 3634 h 420493"/>
                  <a:gd name="connsiteX19" fmla="*/ 1166228 w 1306331"/>
                  <a:gd name="connsiteY19" fmla="*/ 6438 h 420493"/>
                  <a:gd name="connsiteX20" fmla="*/ 1063067 w 1306331"/>
                  <a:gd name="connsiteY20" fmla="*/ 68110 h 420493"/>
                  <a:gd name="connsiteX21" fmla="*/ 969998 w 1306331"/>
                  <a:gd name="connsiteY21" fmla="*/ 158936 h 420493"/>
                  <a:gd name="connsiteX22" fmla="*/ 888142 w 1306331"/>
                  <a:gd name="connsiteY22" fmla="*/ 192576 h 420493"/>
                  <a:gd name="connsiteX23" fmla="*/ 704247 w 1306331"/>
                  <a:gd name="connsiteY23" fmla="*/ 181923 h 420493"/>
                  <a:gd name="connsiteX24" fmla="*/ 483348 w 1306331"/>
                  <a:gd name="connsiteY24" fmla="*/ 175195 h 420493"/>
                  <a:gd name="connsiteX25" fmla="*/ 377383 w 1306331"/>
                  <a:gd name="connsiteY25" fmla="*/ 197061 h 420493"/>
                  <a:gd name="connsiteX26" fmla="*/ 196291 w 1306331"/>
                  <a:gd name="connsiteY26" fmla="*/ 207713 h 420493"/>
                  <a:gd name="connsiteX27" fmla="*/ 88084 w 1306331"/>
                  <a:gd name="connsiteY27" fmla="*/ 187530 h 420493"/>
                  <a:gd name="connsiteX28" fmla="*/ 30897 w 1306331"/>
                  <a:gd name="connsiteY28" fmla="*/ 181363 h 420493"/>
                  <a:gd name="connsiteX29" fmla="*/ 61 w 1306331"/>
                  <a:gd name="connsiteY29" fmla="*/ 421324 h 420493"/>
                  <a:gd name="connsiteX30" fmla="*/ 61 w 1306331"/>
                  <a:gd name="connsiteY30" fmla="*/ 421324 h 420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306331" h="420493">
                    <a:moveTo>
                      <a:pt x="61" y="421324"/>
                    </a:moveTo>
                    <a:cubicBezTo>
                      <a:pt x="35943" y="420763"/>
                      <a:pt x="910569" y="331619"/>
                      <a:pt x="930752" y="326012"/>
                    </a:cubicBezTo>
                    <a:cubicBezTo>
                      <a:pt x="939723" y="324330"/>
                      <a:pt x="1120254" y="287327"/>
                      <a:pt x="1151651" y="279478"/>
                    </a:cubicBezTo>
                    <a:cubicBezTo>
                      <a:pt x="1157258" y="278356"/>
                      <a:pt x="1244720" y="237428"/>
                      <a:pt x="1245842" y="232382"/>
                    </a:cubicBezTo>
                    <a:cubicBezTo>
                      <a:pt x="1246402" y="232382"/>
                      <a:pt x="1255934" y="226776"/>
                      <a:pt x="1257055" y="222851"/>
                    </a:cubicBezTo>
                    <a:lnTo>
                      <a:pt x="1257055" y="222851"/>
                    </a:lnTo>
                    <a:cubicBezTo>
                      <a:pt x="1269389" y="213320"/>
                      <a:pt x="1289573" y="198182"/>
                      <a:pt x="1290694" y="182484"/>
                    </a:cubicBezTo>
                    <a:cubicBezTo>
                      <a:pt x="1294619" y="172392"/>
                      <a:pt x="1286209" y="165104"/>
                      <a:pt x="1289573" y="155572"/>
                    </a:cubicBezTo>
                    <a:cubicBezTo>
                      <a:pt x="1294619" y="146041"/>
                      <a:pt x="1309196" y="133707"/>
                      <a:pt x="1308075" y="122494"/>
                    </a:cubicBezTo>
                    <a:cubicBezTo>
                      <a:pt x="1306393" y="114644"/>
                      <a:pt x="1300786" y="108477"/>
                      <a:pt x="1297422" y="100628"/>
                    </a:cubicBezTo>
                    <a:cubicBezTo>
                      <a:pt x="1300225" y="96143"/>
                      <a:pt x="1303029" y="82687"/>
                      <a:pt x="1305832" y="78202"/>
                    </a:cubicBezTo>
                    <a:cubicBezTo>
                      <a:pt x="1305271" y="70352"/>
                      <a:pt x="1296301" y="60821"/>
                      <a:pt x="1295180" y="52972"/>
                    </a:cubicBezTo>
                    <a:cubicBezTo>
                      <a:pt x="1294058" y="42320"/>
                      <a:pt x="1282285" y="35592"/>
                      <a:pt x="1276678" y="25500"/>
                    </a:cubicBezTo>
                    <a:cubicBezTo>
                      <a:pt x="1261540" y="-1972"/>
                      <a:pt x="1258176" y="831"/>
                      <a:pt x="1228461" y="16529"/>
                    </a:cubicBezTo>
                    <a:cubicBezTo>
                      <a:pt x="1207156" y="28303"/>
                      <a:pt x="1188094" y="56336"/>
                      <a:pt x="1169592" y="72034"/>
                    </a:cubicBezTo>
                    <a:cubicBezTo>
                      <a:pt x="1166228" y="75398"/>
                      <a:pt x="1148848" y="83808"/>
                      <a:pt x="1142681" y="84369"/>
                    </a:cubicBezTo>
                    <a:cubicBezTo>
                      <a:pt x="1141560" y="79884"/>
                      <a:pt x="1160622" y="60821"/>
                      <a:pt x="1162304" y="58579"/>
                    </a:cubicBezTo>
                    <a:cubicBezTo>
                      <a:pt x="1171835" y="49047"/>
                      <a:pt x="1178002" y="37834"/>
                      <a:pt x="1184730" y="27182"/>
                    </a:cubicBezTo>
                    <a:cubicBezTo>
                      <a:pt x="1189776" y="19333"/>
                      <a:pt x="1196504" y="10362"/>
                      <a:pt x="1191458" y="3634"/>
                    </a:cubicBezTo>
                    <a:cubicBezTo>
                      <a:pt x="1184730" y="-4215"/>
                      <a:pt x="1174078" y="2513"/>
                      <a:pt x="1166228" y="6438"/>
                    </a:cubicBezTo>
                    <a:cubicBezTo>
                      <a:pt x="1129225" y="22136"/>
                      <a:pt x="1095586" y="45123"/>
                      <a:pt x="1063067" y="68110"/>
                    </a:cubicBezTo>
                    <a:cubicBezTo>
                      <a:pt x="1027746" y="93339"/>
                      <a:pt x="996910" y="124176"/>
                      <a:pt x="969998" y="158936"/>
                    </a:cubicBezTo>
                    <a:cubicBezTo>
                      <a:pt x="949815" y="185287"/>
                      <a:pt x="918978" y="192015"/>
                      <a:pt x="888142" y="192576"/>
                    </a:cubicBezTo>
                    <a:cubicBezTo>
                      <a:pt x="827031" y="194818"/>
                      <a:pt x="765919" y="186408"/>
                      <a:pt x="704247" y="181923"/>
                    </a:cubicBezTo>
                    <a:cubicBezTo>
                      <a:pt x="630801" y="176317"/>
                      <a:pt x="557354" y="166225"/>
                      <a:pt x="483348" y="175195"/>
                    </a:cubicBezTo>
                    <a:cubicBezTo>
                      <a:pt x="448026" y="179681"/>
                      <a:pt x="412705" y="189212"/>
                      <a:pt x="377383" y="197061"/>
                    </a:cubicBezTo>
                    <a:cubicBezTo>
                      <a:pt x="317393" y="211077"/>
                      <a:pt x="256842" y="214441"/>
                      <a:pt x="196291" y="207713"/>
                    </a:cubicBezTo>
                    <a:cubicBezTo>
                      <a:pt x="150878" y="203228"/>
                      <a:pt x="132937" y="196500"/>
                      <a:pt x="88084" y="187530"/>
                    </a:cubicBezTo>
                    <a:cubicBezTo>
                      <a:pt x="76310" y="184727"/>
                      <a:pt x="52202" y="183045"/>
                      <a:pt x="30897" y="181363"/>
                    </a:cubicBezTo>
                    <a:cubicBezTo>
                      <a:pt x="32019" y="180241"/>
                      <a:pt x="-1621" y="379275"/>
                      <a:pt x="61" y="421324"/>
                    </a:cubicBezTo>
                    <a:lnTo>
                      <a:pt x="61" y="421324"/>
                    </a:lnTo>
                    <a:close/>
                  </a:path>
                </a:pathLst>
              </a:custGeom>
              <a:solidFill>
                <a:srgbClr val="FDC095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" name="Freeform: Shape 107">
                <a:extLst>
                  <a:ext uri="{FF2B5EF4-FFF2-40B4-BE49-F238E27FC236}">
                    <a16:creationId xmlns:a16="http://schemas.microsoft.com/office/drawing/2014/main" id="{4C07BA86-C519-4294-8557-A62AD6FF5DE9}"/>
                  </a:ext>
                </a:extLst>
              </p:cNvPr>
              <p:cNvSpPr/>
              <p:nvPr/>
            </p:nvSpPr>
            <p:spPr>
              <a:xfrm>
                <a:off x="1525218" y="2075061"/>
                <a:ext cx="678395" cy="1681972"/>
              </a:xfrm>
              <a:custGeom>
                <a:avLst/>
                <a:gdLst>
                  <a:gd name="connsiteX0" fmla="*/ 680805 w 678395"/>
                  <a:gd name="connsiteY0" fmla="*/ 638028 h 1681972"/>
                  <a:gd name="connsiteX1" fmla="*/ 679123 w 678395"/>
                  <a:gd name="connsiteY1" fmla="*/ 600464 h 1681972"/>
                  <a:gd name="connsiteX2" fmla="*/ 666789 w 678395"/>
                  <a:gd name="connsiteY2" fmla="*/ 526457 h 1681972"/>
                  <a:gd name="connsiteX3" fmla="*/ 654454 w 678395"/>
                  <a:gd name="connsiteY3" fmla="*/ 471513 h 1681972"/>
                  <a:gd name="connsiteX4" fmla="*/ 647726 w 678395"/>
                  <a:gd name="connsiteY4" fmla="*/ 436191 h 1681972"/>
                  <a:gd name="connsiteX5" fmla="*/ 637634 w 678395"/>
                  <a:gd name="connsiteY5" fmla="*/ 398067 h 1681972"/>
                  <a:gd name="connsiteX6" fmla="*/ 616329 w 678395"/>
                  <a:gd name="connsiteY6" fmla="*/ 320696 h 1681972"/>
                  <a:gd name="connsiteX7" fmla="*/ 605677 w 678395"/>
                  <a:gd name="connsiteY7" fmla="*/ 291542 h 1681972"/>
                  <a:gd name="connsiteX8" fmla="*/ 589978 w 678395"/>
                  <a:gd name="connsiteY8" fmla="*/ 253417 h 1681972"/>
                  <a:gd name="connsiteX9" fmla="*/ 574841 w 678395"/>
                  <a:gd name="connsiteY9" fmla="*/ 216974 h 1681972"/>
                  <a:gd name="connsiteX10" fmla="*/ 558021 w 678395"/>
                  <a:gd name="connsiteY10" fmla="*/ 176607 h 1681972"/>
                  <a:gd name="connsiteX11" fmla="*/ 541201 w 678395"/>
                  <a:gd name="connsiteY11" fmla="*/ 150817 h 1681972"/>
                  <a:gd name="connsiteX12" fmla="*/ 541762 w 678395"/>
                  <a:gd name="connsiteY12" fmla="*/ 150256 h 1681972"/>
                  <a:gd name="connsiteX13" fmla="*/ 540641 w 678395"/>
                  <a:gd name="connsiteY13" fmla="*/ 148574 h 1681972"/>
                  <a:gd name="connsiteX14" fmla="*/ 525503 w 678395"/>
                  <a:gd name="connsiteY14" fmla="*/ 118299 h 1681972"/>
                  <a:gd name="connsiteX15" fmla="*/ 471680 w 678395"/>
                  <a:gd name="connsiteY15" fmla="*/ 41489 h 1681972"/>
                  <a:gd name="connsiteX16" fmla="*/ 421781 w 678395"/>
                  <a:gd name="connsiteY16" fmla="*/ 12334 h 1681972"/>
                  <a:gd name="connsiteX17" fmla="*/ 344971 w 678395"/>
                  <a:gd name="connsiteY17" fmla="*/ 0 h 1681972"/>
                  <a:gd name="connsiteX18" fmla="*/ 247977 w 678395"/>
                  <a:gd name="connsiteY18" fmla="*/ 7289 h 1681972"/>
                  <a:gd name="connsiteX19" fmla="*/ 232279 w 678395"/>
                  <a:gd name="connsiteY19" fmla="*/ 10092 h 1681972"/>
                  <a:gd name="connsiteX20" fmla="*/ 108374 w 678395"/>
                  <a:gd name="connsiteY20" fmla="*/ 72325 h 1681972"/>
                  <a:gd name="connsiteX21" fmla="*/ 57915 w 678395"/>
                  <a:gd name="connsiteY21" fmla="*/ 178289 h 1681972"/>
                  <a:gd name="connsiteX22" fmla="*/ 50626 w 678395"/>
                  <a:gd name="connsiteY22" fmla="*/ 232673 h 1681972"/>
                  <a:gd name="connsiteX23" fmla="*/ 44459 w 678395"/>
                  <a:gd name="connsiteY23" fmla="*/ 263509 h 1681972"/>
                  <a:gd name="connsiteX24" fmla="*/ 41095 w 678395"/>
                  <a:gd name="connsiteY24" fmla="*/ 302194 h 1681972"/>
                  <a:gd name="connsiteX25" fmla="*/ 34928 w 678395"/>
                  <a:gd name="connsiteY25" fmla="*/ 390218 h 1681972"/>
                  <a:gd name="connsiteX26" fmla="*/ 28760 w 678395"/>
                  <a:gd name="connsiteY26" fmla="*/ 478241 h 1681972"/>
                  <a:gd name="connsiteX27" fmla="*/ 23715 w 678395"/>
                  <a:gd name="connsiteY27" fmla="*/ 552248 h 1681972"/>
                  <a:gd name="connsiteX28" fmla="*/ 19790 w 678395"/>
                  <a:gd name="connsiteY28" fmla="*/ 620087 h 1681972"/>
                  <a:gd name="connsiteX29" fmla="*/ 16987 w 678395"/>
                  <a:gd name="connsiteY29" fmla="*/ 685123 h 1681972"/>
                  <a:gd name="connsiteX30" fmla="*/ 8016 w 678395"/>
                  <a:gd name="connsiteY30" fmla="*/ 817999 h 1681972"/>
                  <a:gd name="connsiteX31" fmla="*/ 6895 w 678395"/>
                  <a:gd name="connsiteY31" fmla="*/ 900976 h 1681972"/>
                  <a:gd name="connsiteX32" fmla="*/ 2970 w 678395"/>
                  <a:gd name="connsiteY32" fmla="*/ 980029 h 1681972"/>
                  <a:gd name="connsiteX33" fmla="*/ 728 w 678395"/>
                  <a:gd name="connsiteY33" fmla="*/ 1063006 h 1681972"/>
                  <a:gd name="connsiteX34" fmla="*/ 1288 w 678395"/>
                  <a:gd name="connsiteY34" fmla="*/ 1129164 h 1681972"/>
                  <a:gd name="connsiteX35" fmla="*/ 3531 w 678395"/>
                  <a:gd name="connsiteY35" fmla="*/ 1193640 h 1681972"/>
                  <a:gd name="connsiteX36" fmla="*/ 8577 w 678395"/>
                  <a:gd name="connsiteY36" fmla="*/ 1236810 h 1681972"/>
                  <a:gd name="connsiteX37" fmla="*/ 20351 w 678395"/>
                  <a:gd name="connsiteY37" fmla="*/ 1331561 h 1681972"/>
                  <a:gd name="connsiteX38" fmla="*/ 41656 w 678395"/>
                  <a:gd name="connsiteY38" fmla="*/ 1507047 h 1681972"/>
                  <a:gd name="connsiteX39" fmla="*/ 33246 w 678395"/>
                  <a:gd name="connsiteY39" fmla="*/ 1601238 h 1681972"/>
                  <a:gd name="connsiteX40" fmla="*/ 28200 w 678395"/>
                  <a:gd name="connsiteY40" fmla="*/ 1630392 h 1681972"/>
                  <a:gd name="connsiteX41" fmla="*/ 42777 w 678395"/>
                  <a:gd name="connsiteY41" fmla="*/ 1651136 h 1681972"/>
                  <a:gd name="connsiteX42" fmla="*/ 86508 w 678395"/>
                  <a:gd name="connsiteY42" fmla="*/ 1680290 h 1681972"/>
                  <a:gd name="connsiteX43" fmla="*/ 140331 w 678395"/>
                  <a:gd name="connsiteY43" fmla="*/ 1685897 h 1681972"/>
                  <a:gd name="connsiteX44" fmla="*/ 189108 w 678395"/>
                  <a:gd name="connsiteY44" fmla="*/ 1671880 h 1681972"/>
                  <a:gd name="connsiteX45" fmla="*/ 198079 w 678395"/>
                  <a:gd name="connsiteY45" fmla="*/ 1664031 h 1681972"/>
                  <a:gd name="connsiteX46" fmla="*/ 219384 w 678395"/>
                  <a:gd name="connsiteY46" fmla="*/ 1655061 h 1681972"/>
                  <a:gd name="connsiteX47" fmla="*/ 243492 w 678395"/>
                  <a:gd name="connsiteY47" fmla="*/ 1643848 h 1681972"/>
                  <a:gd name="connsiteX48" fmla="*/ 281056 w 678395"/>
                  <a:gd name="connsiteY48" fmla="*/ 1611329 h 1681972"/>
                  <a:gd name="connsiteX49" fmla="*/ 299558 w 678395"/>
                  <a:gd name="connsiteY49" fmla="*/ 1555264 h 1681972"/>
                  <a:gd name="connsiteX50" fmla="*/ 370761 w 678395"/>
                  <a:gd name="connsiteY50" fmla="*/ 1409493 h 1681972"/>
                  <a:gd name="connsiteX51" fmla="*/ 680805 w 678395"/>
                  <a:gd name="connsiteY51" fmla="*/ 638028 h 1681972"/>
                  <a:gd name="connsiteX52" fmla="*/ 528306 w 678395"/>
                  <a:gd name="connsiteY52" fmla="*/ 639149 h 1681972"/>
                  <a:gd name="connsiteX53" fmla="*/ 528867 w 678395"/>
                  <a:gd name="connsiteY53" fmla="*/ 638589 h 1681972"/>
                  <a:gd name="connsiteX54" fmla="*/ 528867 w 678395"/>
                  <a:gd name="connsiteY54" fmla="*/ 640831 h 1681972"/>
                  <a:gd name="connsiteX55" fmla="*/ 528306 w 678395"/>
                  <a:gd name="connsiteY55" fmla="*/ 639149 h 1681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678395" h="1681972">
                    <a:moveTo>
                      <a:pt x="680805" y="638028"/>
                    </a:moveTo>
                    <a:cubicBezTo>
                      <a:pt x="679684" y="625694"/>
                      <a:pt x="680805" y="612799"/>
                      <a:pt x="679123" y="600464"/>
                    </a:cubicBezTo>
                    <a:cubicBezTo>
                      <a:pt x="675198" y="576356"/>
                      <a:pt x="666789" y="550566"/>
                      <a:pt x="666789" y="526457"/>
                    </a:cubicBezTo>
                    <a:cubicBezTo>
                      <a:pt x="663985" y="507956"/>
                      <a:pt x="657257" y="490015"/>
                      <a:pt x="654454" y="471513"/>
                    </a:cubicBezTo>
                    <a:cubicBezTo>
                      <a:pt x="652772" y="459178"/>
                      <a:pt x="650529" y="448526"/>
                      <a:pt x="647726" y="436191"/>
                    </a:cubicBezTo>
                    <a:cubicBezTo>
                      <a:pt x="644362" y="423296"/>
                      <a:pt x="640998" y="410962"/>
                      <a:pt x="637634" y="398067"/>
                    </a:cubicBezTo>
                    <a:cubicBezTo>
                      <a:pt x="630906" y="372277"/>
                      <a:pt x="624179" y="346486"/>
                      <a:pt x="616329" y="320696"/>
                    </a:cubicBezTo>
                    <a:cubicBezTo>
                      <a:pt x="613526" y="310604"/>
                      <a:pt x="609041" y="301634"/>
                      <a:pt x="605677" y="291542"/>
                    </a:cubicBezTo>
                    <a:cubicBezTo>
                      <a:pt x="601752" y="278647"/>
                      <a:pt x="595024" y="265752"/>
                      <a:pt x="589978" y="253417"/>
                    </a:cubicBezTo>
                    <a:cubicBezTo>
                      <a:pt x="585493" y="242204"/>
                      <a:pt x="581569" y="227066"/>
                      <a:pt x="574841" y="216974"/>
                    </a:cubicBezTo>
                    <a:cubicBezTo>
                      <a:pt x="569234" y="203519"/>
                      <a:pt x="563628" y="190063"/>
                      <a:pt x="558021" y="176607"/>
                    </a:cubicBezTo>
                    <a:cubicBezTo>
                      <a:pt x="557460" y="175486"/>
                      <a:pt x="544565" y="146892"/>
                      <a:pt x="541201" y="150817"/>
                    </a:cubicBezTo>
                    <a:cubicBezTo>
                      <a:pt x="541201" y="150817"/>
                      <a:pt x="541762" y="150256"/>
                      <a:pt x="541762" y="150256"/>
                    </a:cubicBezTo>
                    <a:cubicBezTo>
                      <a:pt x="541201" y="149696"/>
                      <a:pt x="540641" y="149135"/>
                      <a:pt x="540641" y="148574"/>
                    </a:cubicBezTo>
                    <a:cubicBezTo>
                      <a:pt x="536155" y="137361"/>
                      <a:pt x="528867" y="123345"/>
                      <a:pt x="525503" y="118299"/>
                    </a:cubicBezTo>
                    <a:cubicBezTo>
                      <a:pt x="514850" y="101479"/>
                      <a:pt x="489060" y="52702"/>
                      <a:pt x="471680" y="41489"/>
                    </a:cubicBezTo>
                    <a:cubicBezTo>
                      <a:pt x="457663" y="32518"/>
                      <a:pt x="438040" y="16820"/>
                      <a:pt x="421781" y="12334"/>
                    </a:cubicBezTo>
                    <a:cubicBezTo>
                      <a:pt x="396552" y="5046"/>
                      <a:pt x="371322" y="0"/>
                      <a:pt x="344971" y="0"/>
                    </a:cubicBezTo>
                    <a:cubicBezTo>
                      <a:pt x="312453" y="2243"/>
                      <a:pt x="279935" y="-2803"/>
                      <a:pt x="247977" y="7289"/>
                    </a:cubicBezTo>
                    <a:cubicBezTo>
                      <a:pt x="242371" y="7289"/>
                      <a:pt x="237325" y="8410"/>
                      <a:pt x="232279" y="10092"/>
                    </a:cubicBezTo>
                    <a:cubicBezTo>
                      <a:pt x="192472" y="21866"/>
                      <a:pt x="137528" y="44292"/>
                      <a:pt x="108374" y="72325"/>
                    </a:cubicBezTo>
                    <a:cubicBezTo>
                      <a:pt x="76977" y="103161"/>
                      <a:pt x="67446" y="127269"/>
                      <a:pt x="57915" y="178289"/>
                    </a:cubicBezTo>
                    <a:cubicBezTo>
                      <a:pt x="55672" y="189502"/>
                      <a:pt x="52869" y="224263"/>
                      <a:pt x="50626" y="232673"/>
                    </a:cubicBezTo>
                    <a:cubicBezTo>
                      <a:pt x="47823" y="242765"/>
                      <a:pt x="45580" y="252856"/>
                      <a:pt x="44459" y="263509"/>
                    </a:cubicBezTo>
                    <a:cubicBezTo>
                      <a:pt x="42777" y="276404"/>
                      <a:pt x="42777" y="289299"/>
                      <a:pt x="41095" y="302194"/>
                    </a:cubicBezTo>
                    <a:cubicBezTo>
                      <a:pt x="37731" y="331349"/>
                      <a:pt x="34928" y="360503"/>
                      <a:pt x="34928" y="390218"/>
                    </a:cubicBezTo>
                    <a:cubicBezTo>
                      <a:pt x="32685" y="419372"/>
                      <a:pt x="31003" y="449087"/>
                      <a:pt x="28760" y="478241"/>
                    </a:cubicBezTo>
                    <a:cubicBezTo>
                      <a:pt x="27078" y="502910"/>
                      <a:pt x="25397" y="527579"/>
                      <a:pt x="23715" y="552248"/>
                    </a:cubicBezTo>
                    <a:cubicBezTo>
                      <a:pt x="23715" y="574674"/>
                      <a:pt x="20911" y="597661"/>
                      <a:pt x="19790" y="620087"/>
                    </a:cubicBezTo>
                    <a:cubicBezTo>
                      <a:pt x="18669" y="641392"/>
                      <a:pt x="20911" y="664379"/>
                      <a:pt x="16987" y="685123"/>
                    </a:cubicBezTo>
                    <a:cubicBezTo>
                      <a:pt x="9137" y="727733"/>
                      <a:pt x="10259" y="774268"/>
                      <a:pt x="8016" y="817999"/>
                    </a:cubicBezTo>
                    <a:cubicBezTo>
                      <a:pt x="6334" y="845471"/>
                      <a:pt x="6895" y="873504"/>
                      <a:pt x="6895" y="900976"/>
                    </a:cubicBezTo>
                    <a:cubicBezTo>
                      <a:pt x="7455" y="927888"/>
                      <a:pt x="5213" y="953118"/>
                      <a:pt x="2970" y="980029"/>
                    </a:cubicBezTo>
                    <a:cubicBezTo>
                      <a:pt x="728" y="1007501"/>
                      <a:pt x="728" y="1034974"/>
                      <a:pt x="728" y="1063006"/>
                    </a:cubicBezTo>
                    <a:cubicBezTo>
                      <a:pt x="728" y="1084872"/>
                      <a:pt x="4092" y="1107298"/>
                      <a:pt x="1288" y="1129164"/>
                    </a:cubicBezTo>
                    <a:cubicBezTo>
                      <a:pt x="-1515" y="1150469"/>
                      <a:pt x="728" y="1171774"/>
                      <a:pt x="3531" y="1193640"/>
                    </a:cubicBezTo>
                    <a:cubicBezTo>
                      <a:pt x="5213" y="1208217"/>
                      <a:pt x="6895" y="1222233"/>
                      <a:pt x="8577" y="1236810"/>
                    </a:cubicBezTo>
                    <a:cubicBezTo>
                      <a:pt x="12501" y="1268768"/>
                      <a:pt x="15865" y="1300164"/>
                      <a:pt x="20351" y="1331561"/>
                    </a:cubicBezTo>
                    <a:cubicBezTo>
                      <a:pt x="28200" y="1389870"/>
                      <a:pt x="36049" y="1448178"/>
                      <a:pt x="41656" y="1507047"/>
                    </a:cubicBezTo>
                    <a:cubicBezTo>
                      <a:pt x="44459" y="1538444"/>
                      <a:pt x="45020" y="1571523"/>
                      <a:pt x="33246" y="1601238"/>
                    </a:cubicBezTo>
                    <a:cubicBezTo>
                      <a:pt x="29321" y="1610769"/>
                      <a:pt x="24836" y="1620300"/>
                      <a:pt x="28200" y="1630392"/>
                    </a:cubicBezTo>
                    <a:cubicBezTo>
                      <a:pt x="31003" y="1638241"/>
                      <a:pt x="37170" y="1645529"/>
                      <a:pt x="42777" y="1651136"/>
                    </a:cubicBezTo>
                    <a:cubicBezTo>
                      <a:pt x="54551" y="1664031"/>
                      <a:pt x="69688" y="1674684"/>
                      <a:pt x="86508" y="1680290"/>
                    </a:cubicBezTo>
                    <a:cubicBezTo>
                      <a:pt x="103889" y="1686457"/>
                      <a:pt x="122390" y="1688700"/>
                      <a:pt x="140331" y="1685897"/>
                    </a:cubicBezTo>
                    <a:cubicBezTo>
                      <a:pt x="157151" y="1683654"/>
                      <a:pt x="174531" y="1680851"/>
                      <a:pt x="189108" y="1671880"/>
                    </a:cubicBezTo>
                    <a:cubicBezTo>
                      <a:pt x="193033" y="1670198"/>
                      <a:pt x="194715" y="1666274"/>
                      <a:pt x="198079" y="1664031"/>
                    </a:cubicBezTo>
                    <a:cubicBezTo>
                      <a:pt x="203686" y="1658425"/>
                      <a:pt x="212095" y="1657864"/>
                      <a:pt x="219384" y="1655061"/>
                    </a:cubicBezTo>
                    <a:cubicBezTo>
                      <a:pt x="227794" y="1652257"/>
                      <a:pt x="235643" y="1648333"/>
                      <a:pt x="243492" y="1643848"/>
                    </a:cubicBezTo>
                    <a:cubicBezTo>
                      <a:pt x="258069" y="1635438"/>
                      <a:pt x="270404" y="1624225"/>
                      <a:pt x="281056" y="1611329"/>
                    </a:cubicBezTo>
                    <a:cubicBezTo>
                      <a:pt x="294512" y="1593949"/>
                      <a:pt x="296194" y="1576569"/>
                      <a:pt x="299558" y="1555264"/>
                    </a:cubicBezTo>
                    <a:cubicBezTo>
                      <a:pt x="302922" y="1533398"/>
                      <a:pt x="367398" y="1431358"/>
                      <a:pt x="370761" y="1409493"/>
                    </a:cubicBezTo>
                    <a:cubicBezTo>
                      <a:pt x="376368" y="1379778"/>
                      <a:pt x="692579" y="801740"/>
                      <a:pt x="680805" y="638028"/>
                    </a:cubicBezTo>
                    <a:close/>
                    <a:moveTo>
                      <a:pt x="528306" y="639149"/>
                    </a:moveTo>
                    <a:cubicBezTo>
                      <a:pt x="528306" y="638589"/>
                      <a:pt x="528306" y="638589"/>
                      <a:pt x="528867" y="638589"/>
                    </a:cubicBezTo>
                    <a:cubicBezTo>
                      <a:pt x="528867" y="639149"/>
                      <a:pt x="528867" y="640271"/>
                      <a:pt x="528867" y="640831"/>
                    </a:cubicBezTo>
                    <a:cubicBezTo>
                      <a:pt x="528867" y="640271"/>
                      <a:pt x="528867" y="639710"/>
                      <a:pt x="528306" y="639149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" name="Freeform: Shape 108">
                <a:extLst>
                  <a:ext uri="{FF2B5EF4-FFF2-40B4-BE49-F238E27FC236}">
                    <a16:creationId xmlns:a16="http://schemas.microsoft.com/office/drawing/2014/main" id="{09455CFB-F686-4458-AC3A-29BFE78D5CD3}"/>
                  </a:ext>
                </a:extLst>
              </p:cNvPr>
              <p:cNvSpPr/>
              <p:nvPr/>
            </p:nvSpPr>
            <p:spPr>
              <a:xfrm>
                <a:off x="2372397" y="3256366"/>
                <a:ext cx="106525" cy="812953"/>
              </a:xfrm>
              <a:custGeom>
                <a:avLst/>
                <a:gdLst>
                  <a:gd name="connsiteX0" fmla="*/ 29804 w 106524"/>
                  <a:gd name="connsiteY0" fmla="*/ 80174 h 812953"/>
                  <a:gd name="connsiteX1" fmla="*/ 109979 w 106524"/>
                  <a:gd name="connsiteY1" fmla="*/ 733901 h 812953"/>
                  <a:gd name="connsiteX2" fmla="*/ 75218 w 106524"/>
                  <a:gd name="connsiteY2" fmla="*/ 809589 h 812953"/>
                  <a:gd name="connsiteX3" fmla="*/ 29244 w 106524"/>
                  <a:gd name="connsiteY3" fmla="*/ 810150 h 812953"/>
                  <a:gd name="connsiteX4" fmla="*/ 24198 w 106524"/>
                  <a:gd name="connsiteY4" fmla="*/ 679517 h 812953"/>
                  <a:gd name="connsiteX5" fmla="*/ 14106 w 106524"/>
                  <a:gd name="connsiteY5" fmla="*/ 445723 h 812953"/>
                  <a:gd name="connsiteX6" fmla="*/ 6818 w 106524"/>
                  <a:gd name="connsiteY6" fmla="*/ 284814 h 812953"/>
                  <a:gd name="connsiteX7" fmla="*/ 1211 w 106524"/>
                  <a:gd name="connsiteY7" fmla="*/ 99236 h 812953"/>
                  <a:gd name="connsiteX8" fmla="*/ 90 w 106524"/>
                  <a:gd name="connsiteY8" fmla="*/ 3925 h 812953"/>
                  <a:gd name="connsiteX9" fmla="*/ 23077 w 106524"/>
                  <a:gd name="connsiteY9" fmla="*/ 0 h 812953"/>
                  <a:gd name="connsiteX10" fmla="*/ 29804 w 106524"/>
                  <a:gd name="connsiteY10" fmla="*/ 80174 h 812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524" h="812953">
                    <a:moveTo>
                      <a:pt x="29804" y="80174"/>
                    </a:moveTo>
                    <a:cubicBezTo>
                      <a:pt x="33729" y="111571"/>
                      <a:pt x="109418" y="696336"/>
                      <a:pt x="109979" y="733901"/>
                    </a:cubicBezTo>
                    <a:cubicBezTo>
                      <a:pt x="111100" y="784360"/>
                      <a:pt x="85870" y="805665"/>
                      <a:pt x="75218" y="809589"/>
                    </a:cubicBezTo>
                    <a:cubicBezTo>
                      <a:pt x="61762" y="814635"/>
                      <a:pt x="47185" y="816317"/>
                      <a:pt x="29244" y="810150"/>
                    </a:cubicBezTo>
                    <a:cubicBezTo>
                      <a:pt x="25880" y="763615"/>
                      <a:pt x="25319" y="692972"/>
                      <a:pt x="24198" y="679517"/>
                    </a:cubicBezTo>
                    <a:cubicBezTo>
                      <a:pt x="18591" y="601585"/>
                      <a:pt x="15227" y="524215"/>
                      <a:pt x="14106" y="445723"/>
                    </a:cubicBezTo>
                    <a:cubicBezTo>
                      <a:pt x="13545" y="392460"/>
                      <a:pt x="10742" y="338076"/>
                      <a:pt x="6818" y="284814"/>
                    </a:cubicBezTo>
                    <a:cubicBezTo>
                      <a:pt x="2332" y="219778"/>
                      <a:pt x="6257" y="164273"/>
                      <a:pt x="1211" y="99236"/>
                    </a:cubicBezTo>
                    <a:cubicBezTo>
                      <a:pt x="-471" y="82417"/>
                      <a:pt x="90" y="19062"/>
                      <a:pt x="90" y="3925"/>
                    </a:cubicBezTo>
                    <a:cubicBezTo>
                      <a:pt x="7378" y="2803"/>
                      <a:pt x="16349" y="561"/>
                      <a:pt x="23077" y="0"/>
                    </a:cubicBezTo>
                    <a:cubicBezTo>
                      <a:pt x="19713" y="1682"/>
                      <a:pt x="27001" y="58869"/>
                      <a:pt x="29804" y="80174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" name="Freeform: Shape 109">
                <a:extLst>
                  <a:ext uri="{FF2B5EF4-FFF2-40B4-BE49-F238E27FC236}">
                    <a16:creationId xmlns:a16="http://schemas.microsoft.com/office/drawing/2014/main" id="{E60C42AF-1A99-4B04-AD92-E679F8C00C27}"/>
                  </a:ext>
                </a:extLst>
              </p:cNvPr>
              <p:cNvSpPr/>
              <p:nvPr/>
            </p:nvSpPr>
            <p:spPr>
              <a:xfrm>
                <a:off x="2175187" y="5846603"/>
                <a:ext cx="274722" cy="409280"/>
              </a:xfrm>
              <a:custGeom>
                <a:avLst/>
                <a:gdLst>
                  <a:gd name="connsiteX0" fmla="*/ 273040 w 274722"/>
                  <a:gd name="connsiteY0" fmla="*/ 315090 h 409279"/>
                  <a:gd name="connsiteX1" fmla="*/ 260145 w 274722"/>
                  <a:gd name="connsiteY1" fmla="*/ 282011 h 409279"/>
                  <a:gd name="connsiteX2" fmla="*/ 202958 w 274722"/>
                  <a:gd name="connsiteY2" fmla="*/ 136240 h 409279"/>
                  <a:gd name="connsiteX3" fmla="*/ 176046 w 274722"/>
                  <a:gd name="connsiteY3" fmla="*/ 61111 h 409279"/>
                  <a:gd name="connsiteX4" fmla="*/ 156984 w 274722"/>
                  <a:gd name="connsiteY4" fmla="*/ 0 h 409279"/>
                  <a:gd name="connsiteX5" fmla="*/ 0 w 274722"/>
                  <a:gd name="connsiteY5" fmla="*/ 37003 h 409279"/>
                  <a:gd name="connsiteX6" fmla="*/ 35321 w 274722"/>
                  <a:gd name="connsiteY6" fmla="*/ 155302 h 409279"/>
                  <a:gd name="connsiteX7" fmla="*/ 52141 w 274722"/>
                  <a:gd name="connsiteY7" fmla="*/ 254538 h 409279"/>
                  <a:gd name="connsiteX8" fmla="*/ 58869 w 274722"/>
                  <a:gd name="connsiteY8" fmla="*/ 353214 h 409279"/>
                  <a:gd name="connsiteX9" fmla="*/ 65036 w 274722"/>
                  <a:gd name="connsiteY9" fmla="*/ 373398 h 409279"/>
                  <a:gd name="connsiteX10" fmla="*/ 104282 w 274722"/>
                  <a:gd name="connsiteY10" fmla="*/ 396385 h 409279"/>
                  <a:gd name="connsiteX11" fmla="*/ 176046 w 274722"/>
                  <a:gd name="connsiteY11" fmla="*/ 408719 h 409279"/>
                  <a:gd name="connsiteX12" fmla="*/ 250053 w 274722"/>
                  <a:gd name="connsiteY12" fmla="*/ 357139 h 409279"/>
                  <a:gd name="connsiteX13" fmla="*/ 276965 w 274722"/>
                  <a:gd name="connsiteY13" fmla="*/ 326303 h 409279"/>
                  <a:gd name="connsiteX14" fmla="*/ 273040 w 274722"/>
                  <a:gd name="connsiteY14" fmla="*/ 315090 h 409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4722" h="409279">
                    <a:moveTo>
                      <a:pt x="273040" y="315090"/>
                    </a:moveTo>
                    <a:cubicBezTo>
                      <a:pt x="270237" y="301634"/>
                      <a:pt x="264070" y="292663"/>
                      <a:pt x="260145" y="282011"/>
                    </a:cubicBezTo>
                    <a:cubicBezTo>
                      <a:pt x="242204" y="233233"/>
                      <a:pt x="221460" y="185017"/>
                      <a:pt x="202958" y="136240"/>
                    </a:cubicBezTo>
                    <a:cubicBezTo>
                      <a:pt x="193427" y="111571"/>
                      <a:pt x="184456" y="86341"/>
                      <a:pt x="176046" y="61111"/>
                    </a:cubicBezTo>
                    <a:cubicBezTo>
                      <a:pt x="168197" y="37003"/>
                      <a:pt x="165955" y="33079"/>
                      <a:pt x="156984" y="0"/>
                    </a:cubicBezTo>
                    <a:cubicBezTo>
                      <a:pt x="111010" y="6167"/>
                      <a:pt x="45413" y="28033"/>
                      <a:pt x="0" y="37003"/>
                    </a:cubicBezTo>
                    <a:cubicBezTo>
                      <a:pt x="3364" y="36443"/>
                      <a:pt x="32518" y="145210"/>
                      <a:pt x="35321" y="155302"/>
                    </a:cubicBezTo>
                    <a:cubicBezTo>
                      <a:pt x="42610" y="187259"/>
                      <a:pt x="49338" y="221460"/>
                      <a:pt x="52141" y="254538"/>
                    </a:cubicBezTo>
                    <a:cubicBezTo>
                      <a:pt x="54944" y="285374"/>
                      <a:pt x="59430" y="318453"/>
                      <a:pt x="58869" y="353214"/>
                    </a:cubicBezTo>
                    <a:cubicBezTo>
                      <a:pt x="58869" y="359381"/>
                      <a:pt x="58869" y="368913"/>
                      <a:pt x="65036" y="373398"/>
                    </a:cubicBezTo>
                    <a:cubicBezTo>
                      <a:pt x="76249" y="380686"/>
                      <a:pt x="88584" y="392460"/>
                      <a:pt x="104282" y="396385"/>
                    </a:cubicBezTo>
                    <a:cubicBezTo>
                      <a:pt x="130073" y="403112"/>
                      <a:pt x="154181" y="417690"/>
                      <a:pt x="176046" y="408719"/>
                    </a:cubicBezTo>
                    <a:cubicBezTo>
                      <a:pt x="194548" y="401431"/>
                      <a:pt x="231552" y="364427"/>
                      <a:pt x="250053" y="357139"/>
                    </a:cubicBezTo>
                    <a:cubicBezTo>
                      <a:pt x="264070" y="351532"/>
                      <a:pt x="267434" y="338076"/>
                      <a:pt x="276965" y="326303"/>
                    </a:cubicBezTo>
                    <a:cubicBezTo>
                      <a:pt x="279207" y="322939"/>
                      <a:pt x="273601" y="318453"/>
                      <a:pt x="273040" y="315090"/>
                    </a:cubicBezTo>
                    <a:close/>
                  </a:path>
                </a:pathLst>
              </a:custGeom>
              <a:solidFill>
                <a:srgbClr val="F4C182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" name="Freeform: Shape 110">
                <a:extLst>
                  <a:ext uri="{FF2B5EF4-FFF2-40B4-BE49-F238E27FC236}">
                    <a16:creationId xmlns:a16="http://schemas.microsoft.com/office/drawing/2014/main" id="{88D75B4C-8638-42DC-A5FB-1415D541BBA6}"/>
                  </a:ext>
                </a:extLst>
              </p:cNvPr>
              <p:cNvSpPr/>
              <p:nvPr/>
            </p:nvSpPr>
            <p:spPr>
              <a:xfrm>
                <a:off x="2174825" y="6144312"/>
                <a:ext cx="667182" cy="347608"/>
              </a:xfrm>
              <a:custGeom>
                <a:avLst/>
                <a:gdLst>
                  <a:gd name="connsiteX0" fmla="*/ 663059 w 667182"/>
                  <a:gd name="connsiteY0" fmla="*/ 227066 h 347607"/>
                  <a:gd name="connsiteX1" fmla="*/ 654089 w 667182"/>
                  <a:gd name="connsiteY1" fmla="*/ 211928 h 347607"/>
                  <a:gd name="connsiteX2" fmla="*/ 607554 w 667182"/>
                  <a:gd name="connsiteY2" fmla="*/ 183335 h 347607"/>
                  <a:gd name="connsiteX3" fmla="*/ 520092 w 667182"/>
                  <a:gd name="connsiteY3" fmla="*/ 144650 h 347607"/>
                  <a:gd name="connsiteX4" fmla="*/ 313770 w 667182"/>
                  <a:gd name="connsiteY4" fmla="*/ 8971 h 347607"/>
                  <a:gd name="connsiteX5" fmla="*/ 303117 w 667182"/>
                  <a:gd name="connsiteY5" fmla="*/ 0 h 347607"/>
                  <a:gd name="connsiteX6" fmla="*/ 206684 w 667182"/>
                  <a:gd name="connsiteY6" fmla="*/ 38125 h 347607"/>
                  <a:gd name="connsiteX7" fmla="*/ 169120 w 667182"/>
                  <a:gd name="connsiteY7" fmla="*/ 93630 h 347607"/>
                  <a:gd name="connsiteX8" fmla="*/ 156225 w 667182"/>
                  <a:gd name="connsiteY8" fmla="*/ 106525 h 347607"/>
                  <a:gd name="connsiteX9" fmla="*/ 62595 w 667182"/>
                  <a:gd name="connsiteY9" fmla="*/ 66158 h 347607"/>
                  <a:gd name="connsiteX10" fmla="*/ 56989 w 667182"/>
                  <a:gd name="connsiteY10" fmla="*/ 61672 h 347607"/>
                  <a:gd name="connsiteX11" fmla="*/ 58671 w 667182"/>
                  <a:gd name="connsiteY11" fmla="*/ 35321 h 347607"/>
                  <a:gd name="connsiteX12" fmla="*/ 46897 w 667182"/>
                  <a:gd name="connsiteY12" fmla="*/ 49338 h 347607"/>
                  <a:gd name="connsiteX13" fmla="*/ 36805 w 667182"/>
                  <a:gd name="connsiteY13" fmla="*/ 69522 h 347607"/>
                  <a:gd name="connsiteX14" fmla="*/ 19425 w 667182"/>
                  <a:gd name="connsiteY14" fmla="*/ 117738 h 347607"/>
                  <a:gd name="connsiteX15" fmla="*/ 4848 w 667182"/>
                  <a:gd name="connsiteY15" fmla="*/ 194548 h 347607"/>
                  <a:gd name="connsiteX16" fmla="*/ 2044 w 667182"/>
                  <a:gd name="connsiteY16" fmla="*/ 269676 h 347607"/>
                  <a:gd name="connsiteX17" fmla="*/ 11015 w 667182"/>
                  <a:gd name="connsiteY17" fmla="*/ 287617 h 347607"/>
                  <a:gd name="connsiteX18" fmla="*/ 51943 w 667182"/>
                  <a:gd name="connsiteY18" fmla="*/ 304437 h 347607"/>
                  <a:gd name="connsiteX19" fmla="*/ 164635 w 667182"/>
                  <a:gd name="connsiteY19" fmla="*/ 307240 h 347607"/>
                  <a:gd name="connsiteX20" fmla="*/ 229671 w 667182"/>
                  <a:gd name="connsiteY20" fmla="*/ 308922 h 347607"/>
                  <a:gd name="connsiteX21" fmla="*/ 293026 w 667182"/>
                  <a:gd name="connsiteY21" fmla="*/ 333591 h 347607"/>
                  <a:gd name="connsiteX22" fmla="*/ 432069 w 667182"/>
                  <a:gd name="connsiteY22" fmla="*/ 352654 h 347607"/>
                  <a:gd name="connsiteX23" fmla="*/ 575036 w 667182"/>
                  <a:gd name="connsiteY23" fmla="*/ 336955 h 347607"/>
                  <a:gd name="connsiteX24" fmla="*/ 648482 w 667182"/>
                  <a:gd name="connsiteY24" fmla="*/ 313408 h 347607"/>
                  <a:gd name="connsiteX25" fmla="*/ 669787 w 667182"/>
                  <a:gd name="connsiteY25" fmla="*/ 273040 h 347607"/>
                  <a:gd name="connsiteX26" fmla="*/ 663059 w 667182"/>
                  <a:gd name="connsiteY26" fmla="*/ 227066 h 347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67182" h="347607">
                    <a:moveTo>
                      <a:pt x="663059" y="227066"/>
                    </a:moveTo>
                    <a:cubicBezTo>
                      <a:pt x="660817" y="221460"/>
                      <a:pt x="658014" y="216414"/>
                      <a:pt x="654089" y="211928"/>
                    </a:cubicBezTo>
                    <a:cubicBezTo>
                      <a:pt x="642315" y="197912"/>
                      <a:pt x="624374" y="190624"/>
                      <a:pt x="607554" y="183335"/>
                    </a:cubicBezTo>
                    <a:cubicBezTo>
                      <a:pt x="578400" y="170440"/>
                      <a:pt x="549246" y="157545"/>
                      <a:pt x="520092" y="144650"/>
                    </a:cubicBezTo>
                    <a:cubicBezTo>
                      <a:pt x="443842" y="111010"/>
                      <a:pt x="372078" y="68961"/>
                      <a:pt x="313770" y="8971"/>
                    </a:cubicBezTo>
                    <a:cubicBezTo>
                      <a:pt x="310406" y="6167"/>
                      <a:pt x="309285" y="0"/>
                      <a:pt x="303117" y="0"/>
                    </a:cubicBezTo>
                    <a:cubicBezTo>
                      <a:pt x="267235" y="3364"/>
                      <a:pt x="236399" y="19062"/>
                      <a:pt x="206684" y="38125"/>
                    </a:cubicBezTo>
                    <a:cubicBezTo>
                      <a:pt x="186501" y="51020"/>
                      <a:pt x="170242" y="67279"/>
                      <a:pt x="169120" y="93630"/>
                    </a:cubicBezTo>
                    <a:cubicBezTo>
                      <a:pt x="168560" y="101479"/>
                      <a:pt x="164074" y="107646"/>
                      <a:pt x="156225" y="106525"/>
                    </a:cubicBezTo>
                    <a:cubicBezTo>
                      <a:pt x="120904" y="102600"/>
                      <a:pt x="86704" y="95873"/>
                      <a:pt x="62595" y="66158"/>
                    </a:cubicBezTo>
                    <a:cubicBezTo>
                      <a:pt x="60353" y="65036"/>
                      <a:pt x="58671" y="63354"/>
                      <a:pt x="56989" y="61672"/>
                    </a:cubicBezTo>
                    <a:cubicBezTo>
                      <a:pt x="56428" y="52702"/>
                      <a:pt x="58110" y="44292"/>
                      <a:pt x="58671" y="35321"/>
                    </a:cubicBezTo>
                    <a:cubicBezTo>
                      <a:pt x="58671" y="36443"/>
                      <a:pt x="48018" y="47095"/>
                      <a:pt x="46897" y="49338"/>
                    </a:cubicBezTo>
                    <a:cubicBezTo>
                      <a:pt x="42972" y="55505"/>
                      <a:pt x="40169" y="62233"/>
                      <a:pt x="36805" y="69522"/>
                    </a:cubicBezTo>
                    <a:cubicBezTo>
                      <a:pt x="28956" y="88023"/>
                      <a:pt x="23910" y="102040"/>
                      <a:pt x="19425" y="117738"/>
                    </a:cubicBezTo>
                    <a:cubicBezTo>
                      <a:pt x="12136" y="142968"/>
                      <a:pt x="7090" y="168758"/>
                      <a:pt x="4848" y="194548"/>
                    </a:cubicBezTo>
                    <a:cubicBezTo>
                      <a:pt x="2605" y="219217"/>
                      <a:pt x="-3001" y="245007"/>
                      <a:pt x="2044" y="269676"/>
                    </a:cubicBezTo>
                    <a:cubicBezTo>
                      <a:pt x="2605" y="276965"/>
                      <a:pt x="4848" y="283132"/>
                      <a:pt x="11015" y="287617"/>
                    </a:cubicBezTo>
                    <a:cubicBezTo>
                      <a:pt x="24471" y="294345"/>
                      <a:pt x="37366" y="301073"/>
                      <a:pt x="51943" y="304437"/>
                    </a:cubicBezTo>
                    <a:cubicBezTo>
                      <a:pt x="96235" y="314529"/>
                      <a:pt x="120343" y="311726"/>
                      <a:pt x="164635" y="307240"/>
                    </a:cubicBezTo>
                    <a:cubicBezTo>
                      <a:pt x="184819" y="304998"/>
                      <a:pt x="210048" y="302194"/>
                      <a:pt x="229671" y="308922"/>
                    </a:cubicBezTo>
                    <a:cubicBezTo>
                      <a:pt x="247612" y="315090"/>
                      <a:pt x="275085" y="326863"/>
                      <a:pt x="293026" y="333591"/>
                    </a:cubicBezTo>
                    <a:cubicBezTo>
                      <a:pt x="332272" y="348168"/>
                      <a:pt x="390019" y="352654"/>
                      <a:pt x="432069" y="352654"/>
                    </a:cubicBezTo>
                    <a:cubicBezTo>
                      <a:pt x="483088" y="352093"/>
                      <a:pt x="525138" y="349289"/>
                      <a:pt x="575036" y="336955"/>
                    </a:cubicBezTo>
                    <a:cubicBezTo>
                      <a:pt x="598023" y="331349"/>
                      <a:pt x="628299" y="326303"/>
                      <a:pt x="648482" y="313408"/>
                    </a:cubicBezTo>
                    <a:cubicBezTo>
                      <a:pt x="665863" y="302755"/>
                      <a:pt x="669227" y="293224"/>
                      <a:pt x="669787" y="273040"/>
                    </a:cubicBezTo>
                    <a:cubicBezTo>
                      <a:pt x="669787" y="257342"/>
                      <a:pt x="668666" y="241083"/>
                      <a:pt x="663059" y="22706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" name="Freeform: Shape 111">
                <a:extLst>
                  <a:ext uri="{FF2B5EF4-FFF2-40B4-BE49-F238E27FC236}">
                    <a16:creationId xmlns:a16="http://schemas.microsoft.com/office/drawing/2014/main" id="{98F089A1-827C-4AA2-A27B-75C33408A4E2}"/>
                  </a:ext>
                </a:extLst>
              </p:cNvPr>
              <p:cNvSpPr/>
              <p:nvPr/>
            </p:nvSpPr>
            <p:spPr>
              <a:xfrm>
                <a:off x="2179672" y="6425202"/>
                <a:ext cx="655969" cy="72885"/>
              </a:xfrm>
              <a:custGeom>
                <a:avLst/>
                <a:gdLst>
                  <a:gd name="connsiteX0" fmla="*/ 629618 w 655969"/>
                  <a:gd name="connsiteY0" fmla="*/ 31397 h 72885"/>
                  <a:gd name="connsiteX1" fmla="*/ 490575 w 655969"/>
                  <a:gd name="connsiteY1" fmla="*/ 61111 h 72885"/>
                  <a:gd name="connsiteX2" fmla="*/ 378444 w 655969"/>
                  <a:gd name="connsiteY2" fmla="*/ 65597 h 72885"/>
                  <a:gd name="connsiteX3" fmla="*/ 282011 w 655969"/>
                  <a:gd name="connsiteY3" fmla="*/ 40928 h 72885"/>
                  <a:gd name="connsiteX4" fmla="*/ 222581 w 655969"/>
                  <a:gd name="connsiteY4" fmla="*/ 19062 h 72885"/>
                  <a:gd name="connsiteX5" fmla="*/ 168758 w 655969"/>
                  <a:gd name="connsiteY5" fmla="*/ 20744 h 72885"/>
                  <a:gd name="connsiteX6" fmla="*/ 0 w 655969"/>
                  <a:gd name="connsiteY6" fmla="*/ 0 h 72885"/>
                  <a:gd name="connsiteX7" fmla="*/ 32518 w 655969"/>
                  <a:gd name="connsiteY7" fmla="*/ 37003 h 72885"/>
                  <a:gd name="connsiteX8" fmla="*/ 114935 w 655969"/>
                  <a:gd name="connsiteY8" fmla="*/ 43170 h 72885"/>
                  <a:gd name="connsiteX9" fmla="*/ 170440 w 655969"/>
                  <a:gd name="connsiteY9" fmla="*/ 34200 h 72885"/>
                  <a:gd name="connsiteX10" fmla="*/ 230430 w 655969"/>
                  <a:gd name="connsiteY10" fmla="*/ 37003 h 72885"/>
                  <a:gd name="connsiteX11" fmla="*/ 304998 w 655969"/>
                  <a:gd name="connsiteY11" fmla="*/ 63354 h 72885"/>
                  <a:gd name="connsiteX12" fmla="*/ 409280 w 655969"/>
                  <a:gd name="connsiteY12" fmla="*/ 75689 h 72885"/>
                  <a:gd name="connsiteX13" fmla="*/ 533746 w 655969"/>
                  <a:gd name="connsiteY13" fmla="*/ 70643 h 72885"/>
                  <a:gd name="connsiteX14" fmla="*/ 634664 w 655969"/>
                  <a:gd name="connsiteY14" fmla="*/ 45413 h 72885"/>
                  <a:gd name="connsiteX15" fmla="*/ 660454 w 655969"/>
                  <a:gd name="connsiteY15" fmla="*/ 14016 h 72885"/>
                  <a:gd name="connsiteX16" fmla="*/ 629618 w 655969"/>
                  <a:gd name="connsiteY16" fmla="*/ 31397 h 72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55969" h="72885">
                    <a:moveTo>
                      <a:pt x="629618" y="31397"/>
                    </a:moveTo>
                    <a:cubicBezTo>
                      <a:pt x="572431" y="51580"/>
                      <a:pt x="551126" y="53262"/>
                      <a:pt x="490575" y="61111"/>
                    </a:cubicBezTo>
                    <a:cubicBezTo>
                      <a:pt x="457496" y="65597"/>
                      <a:pt x="417690" y="67279"/>
                      <a:pt x="378444" y="65597"/>
                    </a:cubicBezTo>
                    <a:cubicBezTo>
                      <a:pt x="361063" y="65036"/>
                      <a:pt x="322378" y="59430"/>
                      <a:pt x="282011" y="40928"/>
                    </a:cubicBezTo>
                    <a:cubicBezTo>
                      <a:pt x="267434" y="34200"/>
                      <a:pt x="250614" y="23547"/>
                      <a:pt x="222581" y="19062"/>
                    </a:cubicBezTo>
                    <a:cubicBezTo>
                      <a:pt x="205201" y="16259"/>
                      <a:pt x="186699" y="20184"/>
                      <a:pt x="168758" y="20744"/>
                    </a:cubicBezTo>
                    <a:cubicBezTo>
                      <a:pt x="56626" y="25790"/>
                      <a:pt x="28594" y="22426"/>
                      <a:pt x="0" y="0"/>
                    </a:cubicBezTo>
                    <a:cubicBezTo>
                      <a:pt x="1682" y="19623"/>
                      <a:pt x="16259" y="31397"/>
                      <a:pt x="32518" y="37003"/>
                    </a:cubicBezTo>
                    <a:cubicBezTo>
                      <a:pt x="54944" y="43731"/>
                      <a:pt x="77371" y="48777"/>
                      <a:pt x="114935" y="43170"/>
                    </a:cubicBezTo>
                    <a:cubicBezTo>
                      <a:pt x="124466" y="42049"/>
                      <a:pt x="158666" y="37003"/>
                      <a:pt x="170440" y="34200"/>
                    </a:cubicBezTo>
                    <a:cubicBezTo>
                      <a:pt x="190063" y="29154"/>
                      <a:pt x="210807" y="25790"/>
                      <a:pt x="230430" y="37003"/>
                    </a:cubicBezTo>
                    <a:cubicBezTo>
                      <a:pt x="251735" y="49338"/>
                      <a:pt x="284814" y="58869"/>
                      <a:pt x="304998" y="63354"/>
                    </a:cubicBezTo>
                    <a:cubicBezTo>
                      <a:pt x="326303" y="67839"/>
                      <a:pt x="373958" y="75689"/>
                      <a:pt x="409280" y="75689"/>
                    </a:cubicBezTo>
                    <a:cubicBezTo>
                      <a:pt x="436191" y="75689"/>
                      <a:pt x="509077" y="72885"/>
                      <a:pt x="533746" y="70643"/>
                    </a:cubicBezTo>
                    <a:cubicBezTo>
                      <a:pt x="576356" y="67279"/>
                      <a:pt x="601585" y="61672"/>
                      <a:pt x="634664" y="45413"/>
                    </a:cubicBezTo>
                    <a:cubicBezTo>
                      <a:pt x="646438" y="39807"/>
                      <a:pt x="658212" y="31957"/>
                      <a:pt x="660454" y="14016"/>
                    </a:cubicBezTo>
                    <a:cubicBezTo>
                      <a:pt x="649802" y="25790"/>
                      <a:pt x="632422" y="30275"/>
                      <a:pt x="629618" y="31397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Freeform: Shape 112">
                <a:extLst>
                  <a:ext uri="{FF2B5EF4-FFF2-40B4-BE49-F238E27FC236}">
                    <a16:creationId xmlns:a16="http://schemas.microsoft.com/office/drawing/2014/main" id="{F816772C-A212-46C6-9460-F93F8EDD6495}"/>
                  </a:ext>
                </a:extLst>
              </p:cNvPr>
              <p:cNvSpPr/>
              <p:nvPr/>
            </p:nvSpPr>
            <p:spPr>
              <a:xfrm>
                <a:off x="1650973" y="2559723"/>
                <a:ext cx="1306332" cy="1620300"/>
              </a:xfrm>
              <a:custGeom>
                <a:avLst/>
                <a:gdLst>
                  <a:gd name="connsiteX0" fmla="*/ 146892 w 1306331"/>
                  <a:gd name="connsiteY0" fmla="*/ 232419 h 1620299"/>
                  <a:gd name="connsiteX1" fmla="*/ 40367 w 1306331"/>
                  <a:gd name="connsiteY1" fmla="*/ 335580 h 1620299"/>
                  <a:gd name="connsiteX2" fmla="*/ 60551 w 1306331"/>
                  <a:gd name="connsiteY2" fmla="*/ 514430 h 1620299"/>
                  <a:gd name="connsiteX3" fmla="*/ 169319 w 1306331"/>
                  <a:gd name="connsiteY3" fmla="*/ 888388 h 1620299"/>
                  <a:gd name="connsiteX4" fmla="*/ 118299 w 1306331"/>
                  <a:gd name="connsiteY4" fmla="*/ 1213570 h 1620299"/>
                  <a:gd name="connsiteX5" fmla="*/ 0 w 1306331"/>
                  <a:gd name="connsiteY5" fmla="*/ 1409239 h 1620299"/>
                  <a:gd name="connsiteX6" fmla="*/ 578038 w 1306331"/>
                  <a:gd name="connsiteY6" fmla="*/ 1608272 h 1620299"/>
                  <a:gd name="connsiteX7" fmla="*/ 725491 w 1306331"/>
                  <a:gd name="connsiteY7" fmla="*/ 1608833 h 1620299"/>
                  <a:gd name="connsiteX8" fmla="*/ 765858 w 1306331"/>
                  <a:gd name="connsiteY8" fmla="*/ 1536508 h 1620299"/>
                  <a:gd name="connsiteX9" fmla="*/ 738946 w 1306331"/>
                  <a:gd name="connsiteY9" fmla="*/ 815503 h 1620299"/>
                  <a:gd name="connsiteX10" fmla="*/ 738386 w 1306331"/>
                  <a:gd name="connsiteY10" fmla="*/ 701129 h 1620299"/>
                  <a:gd name="connsiteX11" fmla="*/ 1072538 w 1306331"/>
                  <a:gd name="connsiteY11" fmla="*/ 646184 h 1620299"/>
                  <a:gd name="connsiteX12" fmla="*/ 1085433 w 1306331"/>
                  <a:gd name="connsiteY12" fmla="*/ 417997 h 1620299"/>
                  <a:gd name="connsiteX13" fmla="*/ 867898 w 1306331"/>
                  <a:gd name="connsiteY13" fmla="*/ 415754 h 1620299"/>
                  <a:gd name="connsiteX14" fmla="*/ 1311378 w 1306331"/>
                  <a:gd name="connsiteY14" fmla="*/ 231859 h 1620299"/>
                  <a:gd name="connsiteX15" fmla="*/ 1255872 w 1306331"/>
                  <a:gd name="connsiteY15" fmla="*/ 307 h 1620299"/>
                  <a:gd name="connsiteX16" fmla="*/ 616723 w 1306331"/>
                  <a:gd name="connsiteY16" fmla="*/ 170186 h 1620299"/>
                  <a:gd name="connsiteX17" fmla="*/ 409841 w 1306331"/>
                  <a:gd name="connsiteY17" fmla="*/ 214478 h 1620299"/>
                  <a:gd name="connsiteX18" fmla="*/ 387414 w 1306331"/>
                  <a:gd name="connsiteY18" fmla="*/ 351279 h 1620299"/>
                  <a:gd name="connsiteX19" fmla="*/ 146892 w 1306331"/>
                  <a:gd name="connsiteY19" fmla="*/ 232419 h 1620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06331" h="1620299">
                    <a:moveTo>
                      <a:pt x="146892" y="232419"/>
                    </a:moveTo>
                    <a:cubicBezTo>
                      <a:pt x="146892" y="232419"/>
                      <a:pt x="47095" y="279514"/>
                      <a:pt x="40367" y="335580"/>
                    </a:cubicBezTo>
                    <a:cubicBezTo>
                      <a:pt x="33639" y="391646"/>
                      <a:pt x="33639" y="436499"/>
                      <a:pt x="60551" y="514430"/>
                    </a:cubicBezTo>
                    <a:cubicBezTo>
                      <a:pt x="87463" y="592361"/>
                      <a:pt x="163712" y="787470"/>
                      <a:pt x="169319" y="888388"/>
                    </a:cubicBezTo>
                    <a:cubicBezTo>
                      <a:pt x="174925" y="989307"/>
                      <a:pt x="186699" y="1071723"/>
                      <a:pt x="118299" y="1213570"/>
                    </a:cubicBezTo>
                    <a:cubicBezTo>
                      <a:pt x="49898" y="1355416"/>
                      <a:pt x="0" y="1409239"/>
                      <a:pt x="0" y="1409239"/>
                    </a:cubicBezTo>
                    <a:cubicBezTo>
                      <a:pt x="0" y="1409239"/>
                      <a:pt x="542716" y="1589210"/>
                      <a:pt x="578038" y="1608272"/>
                    </a:cubicBezTo>
                    <a:cubicBezTo>
                      <a:pt x="613359" y="1627335"/>
                      <a:pt x="672228" y="1634623"/>
                      <a:pt x="725491" y="1608833"/>
                    </a:cubicBezTo>
                    <a:cubicBezTo>
                      <a:pt x="754645" y="1594817"/>
                      <a:pt x="765858" y="1552767"/>
                      <a:pt x="765858" y="1536508"/>
                    </a:cubicBezTo>
                    <a:cubicBezTo>
                      <a:pt x="765858" y="1464744"/>
                      <a:pt x="740068" y="899041"/>
                      <a:pt x="738946" y="815503"/>
                    </a:cubicBezTo>
                    <a:cubicBezTo>
                      <a:pt x="737825" y="731965"/>
                      <a:pt x="735583" y="721313"/>
                      <a:pt x="738386" y="701129"/>
                    </a:cubicBezTo>
                    <a:cubicBezTo>
                      <a:pt x="762494" y="694962"/>
                      <a:pt x="1072538" y="646184"/>
                      <a:pt x="1072538" y="646184"/>
                    </a:cubicBezTo>
                    <a:cubicBezTo>
                      <a:pt x="1072538" y="646184"/>
                      <a:pt x="1084872" y="445469"/>
                      <a:pt x="1085433" y="417997"/>
                    </a:cubicBezTo>
                    <a:cubicBezTo>
                      <a:pt x="1078144" y="417997"/>
                      <a:pt x="956481" y="417997"/>
                      <a:pt x="867898" y="415754"/>
                    </a:cubicBezTo>
                    <a:cubicBezTo>
                      <a:pt x="916675" y="373705"/>
                      <a:pt x="1311378" y="269423"/>
                      <a:pt x="1311378" y="231859"/>
                    </a:cubicBezTo>
                    <a:cubicBezTo>
                      <a:pt x="1307453" y="158412"/>
                      <a:pt x="1271010" y="-8103"/>
                      <a:pt x="1255872" y="307"/>
                    </a:cubicBezTo>
                    <a:cubicBezTo>
                      <a:pt x="853321" y="185324"/>
                      <a:pt x="688487" y="166262"/>
                      <a:pt x="616723" y="170186"/>
                    </a:cubicBezTo>
                    <a:cubicBezTo>
                      <a:pt x="497864" y="176914"/>
                      <a:pt x="459739" y="205508"/>
                      <a:pt x="409841" y="214478"/>
                    </a:cubicBezTo>
                    <a:cubicBezTo>
                      <a:pt x="409841" y="252042"/>
                      <a:pt x="387414" y="351279"/>
                      <a:pt x="387414" y="351279"/>
                    </a:cubicBezTo>
                    <a:lnTo>
                      <a:pt x="146892" y="232419"/>
                    </a:lnTo>
                    <a:close/>
                  </a:path>
                </a:pathLst>
              </a:custGeom>
              <a:solidFill>
                <a:schemeClr val="accent1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03" name="Freeform: Shape 113">
                <a:extLst>
                  <a:ext uri="{FF2B5EF4-FFF2-40B4-BE49-F238E27FC236}">
                    <a16:creationId xmlns:a16="http://schemas.microsoft.com/office/drawing/2014/main" id="{186C6C92-F506-4297-B923-783B4E83F1B8}"/>
                  </a:ext>
                </a:extLst>
              </p:cNvPr>
              <p:cNvSpPr/>
              <p:nvPr/>
            </p:nvSpPr>
            <p:spPr>
              <a:xfrm>
                <a:off x="1430832" y="6163375"/>
                <a:ext cx="667182" cy="347608"/>
              </a:xfrm>
              <a:custGeom>
                <a:avLst/>
                <a:gdLst>
                  <a:gd name="connsiteX0" fmla="*/ 663059 w 667182"/>
                  <a:gd name="connsiteY0" fmla="*/ 227066 h 347607"/>
                  <a:gd name="connsiteX1" fmla="*/ 654089 w 667182"/>
                  <a:gd name="connsiteY1" fmla="*/ 211928 h 347607"/>
                  <a:gd name="connsiteX2" fmla="*/ 607554 w 667182"/>
                  <a:gd name="connsiteY2" fmla="*/ 183335 h 347607"/>
                  <a:gd name="connsiteX3" fmla="*/ 520092 w 667182"/>
                  <a:gd name="connsiteY3" fmla="*/ 144650 h 347607"/>
                  <a:gd name="connsiteX4" fmla="*/ 313770 w 667182"/>
                  <a:gd name="connsiteY4" fmla="*/ 8970 h 347607"/>
                  <a:gd name="connsiteX5" fmla="*/ 303117 w 667182"/>
                  <a:gd name="connsiteY5" fmla="*/ 0 h 347607"/>
                  <a:gd name="connsiteX6" fmla="*/ 206684 w 667182"/>
                  <a:gd name="connsiteY6" fmla="*/ 38125 h 347607"/>
                  <a:gd name="connsiteX7" fmla="*/ 169120 w 667182"/>
                  <a:gd name="connsiteY7" fmla="*/ 93630 h 347607"/>
                  <a:gd name="connsiteX8" fmla="*/ 156225 w 667182"/>
                  <a:gd name="connsiteY8" fmla="*/ 106525 h 347607"/>
                  <a:gd name="connsiteX9" fmla="*/ 62595 w 667182"/>
                  <a:gd name="connsiteY9" fmla="*/ 66158 h 347607"/>
                  <a:gd name="connsiteX10" fmla="*/ 56989 w 667182"/>
                  <a:gd name="connsiteY10" fmla="*/ 61672 h 347607"/>
                  <a:gd name="connsiteX11" fmla="*/ 58671 w 667182"/>
                  <a:gd name="connsiteY11" fmla="*/ 35321 h 347607"/>
                  <a:gd name="connsiteX12" fmla="*/ 46897 w 667182"/>
                  <a:gd name="connsiteY12" fmla="*/ 49338 h 347607"/>
                  <a:gd name="connsiteX13" fmla="*/ 36805 w 667182"/>
                  <a:gd name="connsiteY13" fmla="*/ 69521 h 347607"/>
                  <a:gd name="connsiteX14" fmla="*/ 19425 w 667182"/>
                  <a:gd name="connsiteY14" fmla="*/ 117738 h 347607"/>
                  <a:gd name="connsiteX15" fmla="*/ 4848 w 667182"/>
                  <a:gd name="connsiteY15" fmla="*/ 194548 h 347607"/>
                  <a:gd name="connsiteX16" fmla="*/ 2044 w 667182"/>
                  <a:gd name="connsiteY16" fmla="*/ 269676 h 347607"/>
                  <a:gd name="connsiteX17" fmla="*/ 11015 w 667182"/>
                  <a:gd name="connsiteY17" fmla="*/ 287617 h 347607"/>
                  <a:gd name="connsiteX18" fmla="*/ 51943 w 667182"/>
                  <a:gd name="connsiteY18" fmla="*/ 304437 h 347607"/>
                  <a:gd name="connsiteX19" fmla="*/ 164635 w 667182"/>
                  <a:gd name="connsiteY19" fmla="*/ 307240 h 347607"/>
                  <a:gd name="connsiteX20" fmla="*/ 235278 w 667182"/>
                  <a:gd name="connsiteY20" fmla="*/ 308922 h 347607"/>
                  <a:gd name="connsiteX21" fmla="*/ 298632 w 667182"/>
                  <a:gd name="connsiteY21" fmla="*/ 333591 h 347607"/>
                  <a:gd name="connsiteX22" fmla="*/ 432069 w 667182"/>
                  <a:gd name="connsiteY22" fmla="*/ 352653 h 347607"/>
                  <a:gd name="connsiteX23" fmla="*/ 575036 w 667182"/>
                  <a:gd name="connsiteY23" fmla="*/ 336955 h 347607"/>
                  <a:gd name="connsiteX24" fmla="*/ 648482 w 667182"/>
                  <a:gd name="connsiteY24" fmla="*/ 313407 h 347607"/>
                  <a:gd name="connsiteX25" fmla="*/ 669787 w 667182"/>
                  <a:gd name="connsiteY25" fmla="*/ 273040 h 347607"/>
                  <a:gd name="connsiteX26" fmla="*/ 663059 w 667182"/>
                  <a:gd name="connsiteY26" fmla="*/ 227066 h 347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67182" h="347607">
                    <a:moveTo>
                      <a:pt x="663059" y="227066"/>
                    </a:moveTo>
                    <a:cubicBezTo>
                      <a:pt x="660817" y="221460"/>
                      <a:pt x="658014" y="216414"/>
                      <a:pt x="654089" y="211928"/>
                    </a:cubicBezTo>
                    <a:cubicBezTo>
                      <a:pt x="642315" y="197912"/>
                      <a:pt x="624374" y="190624"/>
                      <a:pt x="607554" y="183335"/>
                    </a:cubicBezTo>
                    <a:cubicBezTo>
                      <a:pt x="578400" y="170440"/>
                      <a:pt x="549246" y="157545"/>
                      <a:pt x="520092" y="144650"/>
                    </a:cubicBezTo>
                    <a:cubicBezTo>
                      <a:pt x="443842" y="111010"/>
                      <a:pt x="372078" y="68961"/>
                      <a:pt x="313770" y="8970"/>
                    </a:cubicBezTo>
                    <a:cubicBezTo>
                      <a:pt x="310406" y="6167"/>
                      <a:pt x="309285" y="0"/>
                      <a:pt x="303117" y="0"/>
                    </a:cubicBezTo>
                    <a:cubicBezTo>
                      <a:pt x="267235" y="3364"/>
                      <a:pt x="236399" y="19062"/>
                      <a:pt x="206684" y="38125"/>
                    </a:cubicBezTo>
                    <a:cubicBezTo>
                      <a:pt x="186501" y="51020"/>
                      <a:pt x="170242" y="67279"/>
                      <a:pt x="169120" y="93630"/>
                    </a:cubicBezTo>
                    <a:cubicBezTo>
                      <a:pt x="168560" y="101479"/>
                      <a:pt x="164074" y="107646"/>
                      <a:pt x="156225" y="106525"/>
                    </a:cubicBezTo>
                    <a:cubicBezTo>
                      <a:pt x="120904" y="102600"/>
                      <a:pt x="86704" y="95872"/>
                      <a:pt x="62595" y="66158"/>
                    </a:cubicBezTo>
                    <a:cubicBezTo>
                      <a:pt x="60353" y="65036"/>
                      <a:pt x="58671" y="63354"/>
                      <a:pt x="56989" y="61672"/>
                    </a:cubicBezTo>
                    <a:cubicBezTo>
                      <a:pt x="56428" y="52702"/>
                      <a:pt x="58110" y="44292"/>
                      <a:pt x="58671" y="35321"/>
                    </a:cubicBezTo>
                    <a:cubicBezTo>
                      <a:pt x="58671" y="36443"/>
                      <a:pt x="48018" y="47095"/>
                      <a:pt x="46897" y="49338"/>
                    </a:cubicBezTo>
                    <a:cubicBezTo>
                      <a:pt x="42972" y="55505"/>
                      <a:pt x="40169" y="62233"/>
                      <a:pt x="36805" y="69521"/>
                    </a:cubicBezTo>
                    <a:cubicBezTo>
                      <a:pt x="30077" y="85220"/>
                      <a:pt x="24471" y="100918"/>
                      <a:pt x="19425" y="117738"/>
                    </a:cubicBezTo>
                    <a:cubicBezTo>
                      <a:pt x="12136" y="142968"/>
                      <a:pt x="7090" y="168758"/>
                      <a:pt x="4848" y="194548"/>
                    </a:cubicBezTo>
                    <a:cubicBezTo>
                      <a:pt x="2605" y="219217"/>
                      <a:pt x="-3002" y="245007"/>
                      <a:pt x="2044" y="269676"/>
                    </a:cubicBezTo>
                    <a:cubicBezTo>
                      <a:pt x="2605" y="276965"/>
                      <a:pt x="4848" y="283132"/>
                      <a:pt x="11015" y="287617"/>
                    </a:cubicBezTo>
                    <a:cubicBezTo>
                      <a:pt x="24471" y="294345"/>
                      <a:pt x="37366" y="301073"/>
                      <a:pt x="51943" y="304437"/>
                    </a:cubicBezTo>
                    <a:cubicBezTo>
                      <a:pt x="96235" y="314529"/>
                      <a:pt x="120343" y="311725"/>
                      <a:pt x="164635" y="307240"/>
                    </a:cubicBezTo>
                    <a:cubicBezTo>
                      <a:pt x="184819" y="304997"/>
                      <a:pt x="215655" y="302194"/>
                      <a:pt x="235278" y="308922"/>
                    </a:cubicBezTo>
                    <a:cubicBezTo>
                      <a:pt x="253219" y="315090"/>
                      <a:pt x="280691" y="326863"/>
                      <a:pt x="298632" y="333591"/>
                    </a:cubicBezTo>
                    <a:cubicBezTo>
                      <a:pt x="337878" y="348168"/>
                      <a:pt x="390019" y="352653"/>
                      <a:pt x="432069" y="352653"/>
                    </a:cubicBezTo>
                    <a:cubicBezTo>
                      <a:pt x="483088" y="352093"/>
                      <a:pt x="525138" y="349289"/>
                      <a:pt x="575036" y="336955"/>
                    </a:cubicBezTo>
                    <a:cubicBezTo>
                      <a:pt x="598023" y="331348"/>
                      <a:pt x="628299" y="326303"/>
                      <a:pt x="648482" y="313407"/>
                    </a:cubicBezTo>
                    <a:cubicBezTo>
                      <a:pt x="665863" y="302755"/>
                      <a:pt x="669227" y="293224"/>
                      <a:pt x="669787" y="273040"/>
                    </a:cubicBezTo>
                    <a:cubicBezTo>
                      <a:pt x="670348" y="257902"/>
                      <a:pt x="669227" y="241083"/>
                      <a:pt x="663059" y="22706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" name="Freeform: Shape 114">
                <a:extLst>
                  <a:ext uri="{FF2B5EF4-FFF2-40B4-BE49-F238E27FC236}">
                    <a16:creationId xmlns:a16="http://schemas.microsoft.com/office/drawing/2014/main" id="{331BD238-C8F6-4E51-94BF-D97AADCD2270}"/>
                  </a:ext>
                </a:extLst>
              </p:cNvPr>
              <p:cNvSpPr/>
              <p:nvPr/>
            </p:nvSpPr>
            <p:spPr>
              <a:xfrm>
                <a:off x="1424872" y="3964476"/>
                <a:ext cx="953118" cy="1939875"/>
              </a:xfrm>
              <a:custGeom>
                <a:avLst/>
                <a:gdLst>
                  <a:gd name="connsiteX0" fmla="*/ 551842 w 953117"/>
                  <a:gd name="connsiteY0" fmla="*/ 1211020 h 1939874"/>
                  <a:gd name="connsiteX1" fmla="*/ 520445 w 953117"/>
                  <a:gd name="connsiteY1" fmla="*/ 1102252 h 1939874"/>
                  <a:gd name="connsiteX2" fmla="*/ 499701 w 953117"/>
                  <a:gd name="connsiteY2" fmla="*/ 1032170 h 1939874"/>
                  <a:gd name="connsiteX3" fmla="*/ 476714 w 953117"/>
                  <a:gd name="connsiteY3" fmla="*/ 1036095 h 1939874"/>
                  <a:gd name="connsiteX4" fmla="*/ 414481 w 953117"/>
                  <a:gd name="connsiteY4" fmla="*/ 1188033 h 1939874"/>
                  <a:gd name="connsiteX5" fmla="*/ 338792 w 953117"/>
                  <a:gd name="connsiteY5" fmla="*/ 1333804 h 1939874"/>
                  <a:gd name="connsiteX6" fmla="*/ 307396 w 953117"/>
                  <a:gd name="connsiteY6" fmla="*/ 1462194 h 1939874"/>
                  <a:gd name="connsiteX7" fmla="*/ 284969 w 953117"/>
                  <a:gd name="connsiteY7" fmla="*/ 1784012 h 1939874"/>
                  <a:gd name="connsiteX8" fmla="*/ 268150 w 953117"/>
                  <a:gd name="connsiteY8" fmla="*/ 1935389 h 1939874"/>
                  <a:gd name="connsiteX9" fmla="*/ 257497 w 953117"/>
                  <a:gd name="connsiteY9" fmla="*/ 1940435 h 1939874"/>
                  <a:gd name="connsiteX10" fmla="*/ 102195 w 953117"/>
                  <a:gd name="connsiteY10" fmla="*/ 1923615 h 1939874"/>
                  <a:gd name="connsiteX11" fmla="*/ 74162 w 953117"/>
                  <a:gd name="connsiteY11" fmla="*/ 1894461 h 1939874"/>
                  <a:gd name="connsiteX12" fmla="*/ 71920 w 953117"/>
                  <a:gd name="connsiteY12" fmla="*/ 1709445 h 1939874"/>
                  <a:gd name="connsiteX13" fmla="*/ 66874 w 953117"/>
                  <a:gd name="connsiteY13" fmla="*/ 1510411 h 1939874"/>
                  <a:gd name="connsiteX14" fmla="*/ 104438 w 953117"/>
                  <a:gd name="connsiteY14" fmla="*/ 1356230 h 1939874"/>
                  <a:gd name="connsiteX15" fmla="*/ 152094 w 953117"/>
                  <a:gd name="connsiteY15" fmla="*/ 1156076 h 1939874"/>
                  <a:gd name="connsiteX16" fmla="*/ 195825 w 953117"/>
                  <a:gd name="connsiteY16" fmla="*/ 923403 h 1939874"/>
                  <a:gd name="connsiteX17" fmla="*/ 193582 w 953117"/>
                  <a:gd name="connsiteY17" fmla="*/ 869019 h 1939874"/>
                  <a:gd name="connsiteX18" fmla="*/ 148169 w 953117"/>
                  <a:gd name="connsiteY18" fmla="*/ 858367 h 1939874"/>
                  <a:gd name="connsiteX19" fmla="*/ 5762 w 953117"/>
                  <a:gd name="connsiteY19" fmla="*/ 804543 h 1939874"/>
                  <a:gd name="connsiteX20" fmla="*/ 40523 w 953117"/>
                  <a:gd name="connsiteY20" fmla="*/ 608313 h 1939874"/>
                  <a:gd name="connsiteX21" fmla="*/ 80329 w 953117"/>
                  <a:gd name="connsiteY21" fmla="*/ 400309 h 1939874"/>
                  <a:gd name="connsiteX22" fmla="*/ 143684 w 953117"/>
                  <a:gd name="connsiteY22" fmla="*/ 191184 h 1939874"/>
                  <a:gd name="connsiteX23" fmla="*/ 192461 w 953117"/>
                  <a:gd name="connsiteY23" fmla="*/ 90827 h 1939874"/>
                  <a:gd name="connsiteX24" fmla="*/ 244602 w 953117"/>
                  <a:gd name="connsiteY24" fmla="*/ 0 h 1939874"/>
                  <a:gd name="connsiteX25" fmla="*/ 324776 w 953117"/>
                  <a:gd name="connsiteY25" fmla="*/ 29715 h 1939874"/>
                  <a:gd name="connsiteX26" fmla="*/ 426255 w 953117"/>
                  <a:gd name="connsiteY26" fmla="*/ 60551 h 1939874"/>
                  <a:gd name="connsiteX27" fmla="*/ 526052 w 953117"/>
                  <a:gd name="connsiteY27" fmla="*/ 88023 h 1939874"/>
                  <a:gd name="connsiteX28" fmla="*/ 674066 w 953117"/>
                  <a:gd name="connsiteY28" fmla="*/ 134558 h 1939874"/>
                  <a:gd name="connsiteX29" fmla="*/ 797971 w 953117"/>
                  <a:gd name="connsiteY29" fmla="*/ 195669 h 1939874"/>
                  <a:gd name="connsiteX30" fmla="*/ 813109 w 953117"/>
                  <a:gd name="connsiteY30" fmla="*/ 274722 h 1939874"/>
                  <a:gd name="connsiteX31" fmla="*/ 832171 w 953117"/>
                  <a:gd name="connsiteY31" fmla="*/ 352653 h 1939874"/>
                  <a:gd name="connsiteX32" fmla="*/ 869735 w 953117"/>
                  <a:gd name="connsiteY32" fmla="*/ 520290 h 1939874"/>
                  <a:gd name="connsiteX33" fmla="*/ 933089 w 953117"/>
                  <a:gd name="connsiteY33" fmla="*/ 857806 h 1939874"/>
                  <a:gd name="connsiteX34" fmla="*/ 954394 w 953117"/>
                  <a:gd name="connsiteY34" fmla="*/ 986757 h 1939874"/>
                  <a:gd name="connsiteX35" fmla="*/ 928604 w 953117"/>
                  <a:gd name="connsiteY35" fmla="*/ 1032170 h 1939874"/>
                  <a:gd name="connsiteX36" fmla="*/ 797971 w 953117"/>
                  <a:gd name="connsiteY36" fmla="*/ 1023200 h 1939874"/>
                  <a:gd name="connsiteX37" fmla="*/ 803017 w 953117"/>
                  <a:gd name="connsiteY37" fmla="*/ 1232325 h 1939874"/>
                  <a:gd name="connsiteX38" fmla="*/ 862446 w 953117"/>
                  <a:gd name="connsiteY38" fmla="*/ 1624785 h 1939874"/>
                  <a:gd name="connsiteX39" fmla="*/ 908420 w 953117"/>
                  <a:gd name="connsiteY39" fmla="*/ 1844002 h 1939874"/>
                  <a:gd name="connsiteX40" fmla="*/ 915709 w 953117"/>
                  <a:gd name="connsiteY40" fmla="*/ 1891097 h 1939874"/>
                  <a:gd name="connsiteX41" fmla="*/ 879827 w 953117"/>
                  <a:gd name="connsiteY41" fmla="*/ 1904553 h 1939874"/>
                  <a:gd name="connsiteX42" fmla="*/ 771620 w 953117"/>
                  <a:gd name="connsiteY42" fmla="*/ 1924737 h 1939874"/>
                  <a:gd name="connsiteX43" fmla="*/ 732374 w 953117"/>
                  <a:gd name="connsiteY43" fmla="*/ 1911842 h 1939874"/>
                  <a:gd name="connsiteX44" fmla="*/ 626970 w 953117"/>
                  <a:gd name="connsiteY44" fmla="*/ 1615254 h 1939874"/>
                  <a:gd name="connsiteX45" fmla="*/ 592770 w 953117"/>
                  <a:gd name="connsiteY45" fmla="*/ 1399401 h 1939874"/>
                  <a:gd name="connsiteX46" fmla="*/ 551842 w 953117"/>
                  <a:gd name="connsiteY46" fmla="*/ 1211020 h 1939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953117" h="1939874">
                    <a:moveTo>
                      <a:pt x="551842" y="1211020"/>
                    </a:moveTo>
                    <a:cubicBezTo>
                      <a:pt x="541190" y="1174577"/>
                      <a:pt x="529977" y="1138695"/>
                      <a:pt x="520445" y="1102252"/>
                    </a:cubicBezTo>
                    <a:cubicBezTo>
                      <a:pt x="515960" y="1084872"/>
                      <a:pt x="505308" y="1048990"/>
                      <a:pt x="499701" y="1032170"/>
                    </a:cubicBezTo>
                    <a:cubicBezTo>
                      <a:pt x="495216" y="1018154"/>
                      <a:pt x="487927" y="1008062"/>
                      <a:pt x="476714" y="1036095"/>
                    </a:cubicBezTo>
                    <a:cubicBezTo>
                      <a:pt x="457091" y="1087115"/>
                      <a:pt x="435786" y="1137574"/>
                      <a:pt x="414481" y="1188033"/>
                    </a:cubicBezTo>
                    <a:cubicBezTo>
                      <a:pt x="394858" y="1234568"/>
                      <a:pt x="342717" y="1331561"/>
                      <a:pt x="338792" y="1333804"/>
                    </a:cubicBezTo>
                    <a:cubicBezTo>
                      <a:pt x="322533" y="1361837"/>
                      <a:pt x="311320" y="1419024"/>
                      <a:pt x="307396" y="1462194"/>
                    </a:cubicBezTo>
                    <a:cubicBezTo>
                      <a:pt x="297864" y="1569280"/>
                      <a:pt x="289455" y="1676366"/>
                      <a:pt x="284969" y="1784012"/>
                    </a:cubicBezTo>
                    <a:cubicBezTo>
                      <a:pt x="283848" y="1805877"/>
                      <a:pt x="292258" y="1934829"/>
                      <a:pt x="268150" y="1935389"/>
                    </a:cubicBezTo>
                    <a:cubicBezTo>
                      <a:pt x="265346" y="1937632"/>
                      <a:pt x="261982" y="1939875"/>
                      <a:pt x="257497" y="1940435"/>
                    </a:cubicBezTo>
                    <a:cubicBezTo>
                      <a:pt x="205356" y="1937071"/>
                      <a:pt x="153775" y="1928101"/>
                      <a:pt x="102195" y="1923615"/>
                    </a:cubicBezTo>
                    <a:cubicBezTo>
                      <a:pt x="79769" y="1921373"/>
                      <a:pt x="74723" y="1916327"/>
                      <a:pt x="74162" y="1894461"/>
                    </a:cubicBezTo>
                    <a:cubicBezTo>
                      <a:pt x="71359" y="1802514"/>
                      <a:pt x="70798" y="1801392"/>
                      <a:pt x="71920" y="1709445"/>
                    </a:cubicBezTo>
                    <a:cubicBezTo>
                      <a:pt x="72480" y="1658425"/>
                      <a:pt x="64070" y="1561431"/>
                      <a:pt x="66874" y="1510411"/>
                    </a:cubicBezTo>
                    <a:cubicBezTo>
                      <a:pt x="69116" y="1467240"/>
                      <a:pt x="83693" y="1394916"/>
                      <a:pt x="104438" y="1356230"/>
                    </a:cubicBezTo>
                    <a:cubicBezTo>
                      <a:pt x="134713" y="1300725"/>
                      <a:pt x="140880" y="1217187"/>
                      <a:pt x="152094" y="1156076"/>
                    </a:cubicBezTo>
                    <a:cubicBezTo>
                      <a:pt x="167792" y="1078705"/>
                      <a:pt x="180126" y="1000773"/>
                      <a:pt x="195825" y="923403"/>
                    </a:cubicBezTo>
                    <a:cubicBezTo>
                      <a:pt x="199749" y="904901"/>
                      <a:pt x="216008" y="881353"/>
                      <a:pt x="193582" y="869019"/>
                    </a:cubicBezTo>
                    <a:cubicBezTo>
                      <a:pt x="181248" y="862291"/>
                      <a:pt x="161625" y="861170"/>
                      <a:pt x="148169" y="858367"/>
                    </a:cubicBezTo>
                    <a:cubicBezTo>
                      <a:pt x="105559" y="848275"/>
                      <a:pt x="32673" y="834819"/>
                      <a:pt x="5762" y="804543"/>
                    </a:cubicBezTo>
                    <a:cubicBezTo>
                      <a:pt x="-15543" y="781556"/>
                      <a:pt x="28188" y="671107"/>
                      <a:pt x="40523" y="608313"/>
                    </a:cubicBezTo>
                    <a:cubicBezTo>
                      <a:pt x="54539" y="539352"/>
                      <a:pt x="73601" y="470952"/>
                      <a:pt x="80329" y="400309"/>
                    </a:cubicBezTo>
                    <a:cubicBezTo>
                      <a:pt x="87618" y="326863"/>
                      <a:pt x="113408" y="257342"/>
                      <a:pt x="143684" y="191184"/>
                    </a:cubicBezTo>
                    <a:cubicBezTo>
                      <a:pt x="159382" y="157545"/>
                      <a:pt x="176202" y="124466"/>
                      <a:pt x="192461" y="90827"/>
                    </a:cubicBezTo>
                    <a:cubicBezTo>
                      <a:pt x="203113" y="69521"/>
                      <a:pt x="222176" y="22987"/>
                      <a:pt x="244602" y="0"/>
                    </a:cubicBezTo>
                    <a:cubicBezTo>
                      <a:pt x="272074" y="8410"/>
                      <a:pt x="306835" y="22987"/>
                      <a:pt x="324776" y="29715"/>
                    </a:cubicBezTo>
                    <a:cubicBezTo>
                      <a:pt x="353930" y="44292"/>
                      <a:pt x="395979" y="48777"/>
                      <a:pt x="426255" y="60551"/>
                    </a:cubicBezTo>
                    <a:cubicBezTo>
                      <a:pt x="459894" y="73446"/>
                      <a:pt x="491852" y="76249"/>
                      <a:pt x="526052" y="88023"/>
                    </a:cubicBezTo>
                    <a:cubicBezTo>
                      <a:pt x="574829" y="104843"/>
                      <a:pt x="624728" y="118859"/>
                      <a:pt x="674066" y="134558"/>
                    </a:cubicBezTo>
                    <a:cubicBezTo>
                      <a:pt x="689764" y="139604"/>
                      <a:pt x="781151" y="179971"/>
                      <a:pt x="797971" y="195669"/>
                    </a:cubicBezTo>
                    <a:cubicBezTo>
                      <a:pt x="797971" y="222020"/>
                      <a:pt x="806941" y="249493"/>
                      <a:pt x="813109" y="274722"/>
                    </a:cubicBezTo>
                    <a:cubicBezTo>
                      <a:pt x="819836" y="300512"/>
                      <a:pt x="825443" y="326863"/>
                      <a:pt x="832171" y="352653"/>
                    </a:cubicBezTo>
                    <a:cubicBezTo>
                      <a:pt x="845627" y="408159"/>
                      <a:pt x="857961" y="464224"/>
                      <a:pt x="869735" y="520290"/>
                    </a:cubicBezTo>
                    <a:cubicBezTo>
                      <a:pt x="893283" y="632421"/>
                      <a:pt x="914588" y="744553"/>
                      <a:pt x="933089" y="857806"/>
                    </a:cubicBezTo>
                    <a:cubicBezTo>
                      <a:pt x="939817" y="900416"/>
                      <a:pt x="960001" y="943026"/>
                      <a:pt x="954394" y="986757"/>
                    </a:cubicBezTo>
                    <a:cubicBezTo>
                      <a:pt x="952152" y="1005820"/>
                      <a:pt x="945984" y="1020957"/>
                      <a:pt x="928604" y="1032170"/>
                    </a:cubicBezTo>
                    <a:cubicBezTo>
                      <a:pt x="895525" y="1053475"/>
                      <a:pt x="800213" y="1022639"/>
                      <a:pt x="797971" y="1023200"/>
                    </a:cubicBezTo>
                    <a:cubicBezTo>
                      <a:pt x="797410" y="1036656"/>
                      <a:pt x="806381" y="1173456"/>
                      <a:pt x="803017" y="1232325"/>
                    </a:cubicBezTo>
                    <a:cubicBezTo>
                      <a:pt x="795728" y="1363519"/>
                      <a:pt x="835535" y="1501440"/>
                      <a:pt x="862446" y="1624785"/>
                    </a:cubicBezTo>
                    <a:cubicBezTo>
                      <a:pt x="878145" y="1697671"/>
                      <a:pt x="888797" y="1772238"/>
                      <a:pt x="908420" y="1844002"/>
                    </a:cubicBezTo>
                    <a:cubicBezTo>
                      <a:pt x="913466" y="1863064"/>
                      <a:pt x="920755" y="1879884"/>
                      <a:pt x="915709" y="1891097"/>
                    </a:cubicBezTo>
                    <a:cubicBezTo>
                      <a:pt x="910102" y="1903992"/>
                      <a:pt x="891601" y="1902871"/>
                      <a:pt x="879827" y="1904553"/>
                    </a:cubicBezTo>
                    <a:cubicBezTo>
                      <a:pt x="843384" y="1910160"/>
                      <a:pt x="807502" y="1916327"/>
                      <a:pt x="771620" y="1924737"/>
                    </a:cubicBezTo>
                    <a:cubicBezTo>
                      <a:pt x="760407" y="1927540"/>
                      <a:pt x="741344" y="1936511"/>
                      <a:pt x="732374" y="1911842"/>
                    </a:cubicBezTo>
                    <a:cubicBezTo>
                      <a:pt x="695371" y="1813727"/>
                      <a:pt x="660049" y="1715051"/>
                      <a:pt x="626970" y="1615254"/>
                    </a:cubicBezTo>
                    <a:cubicBezTo>
                      <a:pt x="605105" y="1548536"/>
                      <a:pt x="577632" y="1470604"/>
                      <a:pt x="592770" y="1399401"/>
                    </a:cubicBezTo>
                    <a:cubicBezTo>
                      <a:pt x="605665" y="1333804"/>
                      <a:pt x="569223" y="1270450"/>
                      <a:pt x="551842" y="121102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" name="Freeform: Shape 115">
                <a:extLst>
                  <a:ext uri="{FF2B5EF4-FFF2-40B4-BE49-F238E27FC236}">
                    <a16:creationId xmlns:a16="http://schemas.microsoft.com/office/drawing/2014/main" id="{CE5F6DCC-108E-403A-A17A-2D9898092859}"/>
                  </a:ext>
                </a:extLst>
              </p:cNvPr>
              <p:cNvSpPr/>
              <p:nvPr/>
            </p:nvSpPr>
            <p:spPr>
              <a:xfrm>
                <a:off x="1625594" y="2225954"/>
                <a:ext cx="470952" cy="678395"/>
              </a:xfrm>
              <a:custGeom>
                <a:avLst/>
                <a:gdLst>
                  <a:gd name="connsiteX0" fmla="*/ 425128 w 470952"/>
                  <a:gd name="connsiteY0" fmla="*/ 489939 h 678395"/>
                  <a:gd name="connsiteX1" fmla="*/ 424567 w 470952"/>
                  <a:gd name="connsiteY1" fmla="*/ 488257 h 678395"/>
                  <a:gd name="connsiteX2" fmla="*/ 425128 w 470952"/>
                  <a:gd name="connsiteY2" fmla="*/ 487696 h 678395"/>
                  <a:gd name="connsiteX3" fmla="*/ 428492 w 470952"/>
                  <a:gd name="connsiteY3" fmla="*/ 476483 h 678395"/>
                  <a:gd name="connsiteX4" fmla="*/ 470541 w 470952"/>
                  <a:gd name="connsiteY4" fmla="*/ 258948 h 678395"/>
                  <a:gd name="connsiteX5" fmla="*/ 447554 w 470952"/>
                  <a:gd name="connsiteY5" fmla="*/ 99721 h 678395"/>
                  <a:gd name="connsiteX6" fmla="*/ 430734 w 470952"/>
                  <a:gd name="connsiteY6" fmla="*/ 36927 h 678395"/>
                  <a:gd name="connsiteX7" fmla="*/ 380836 w 470952"/>
                  <a:gd name="connsiteY7" fmla="*/ 485 h 678395"/>
                  <a:gd name="connsiteX8" fmla="*/ 342711 w 470952"/>
                  <a:gd name="connsiteY8" fmla="*/ 4409 h 678395"/>
                  <a:gd name="connsiteX9" fmla="*/ 240111 w 470952"/>
                  <a:gd name="connsiteY9" fmla="*/ 4409 h 678395"/>
                  <a:gd name="connsiteX10" fmla="*/ 166665 w 470952"/>
                  <a:gd name="connsiteY10" fmla="*/ 6652 h 678395"/>
                  <a:gd name="connsiteX11" fmla="*/ 52851 w 470952"/>
                  <a:gd name="connsiteY11" fmla="*/ 92433 h 678395"/>
                  <a:gd name="connsiteX12" fmla="*/ 45002 w 470952"/>
                  <a:gd name="connsiteY12" fmla="*/ 152423 h 678395"/>
                  <a:gd name="connsiteX13" fmla="*/ 51730 w 470952"/>
                  <a:gd name="connsiteY13" fmla="*/ 261190 h 678395"/>
                  <a:gd name="connsiteX14" fmla="*/ 30986 w 470952"/>
                  <a:gd name="connsiteY14" fmla="*/ 281374 h 678395"/>
                  <a:gd name="connsiteX15" fmla="*/ 2953 w 470952"/>
                  <a:gd name="connsiteY15" fmla="*/ 313332 h 678395"/>
                  <a:gd name="connsiteX16" fmla="*/ 56215 w 470952"/>
                  <a:gd name="connsiteY16" fmla="*/ 430509 h 678395"/>
                  <a:gd name="connsiteX17" fmla="*/ 76959 w 470952"/>
                  <a:gd name="connsiteY17" fmla="*/ 442843 h 678395"/>
                  <a:gd name="connsiteX18" fmla="*/ 122373 w 470952"/>
                  <a:gd name="connsiteY18" fmla="*/ 469194 h 678395"/>
                  <a:gd name="connsiteX19" fmla="*/ 167786 w 470952"/>
                  <a:gd name="connsiteY19" fmla="*/ 508440 h 678395"/>
                  <a:gd name="connsiteX20" fmla="*/ 180120 w 470952"/>
                  <a:gd name="connsiteY20" fmla="*/ 514047 h 678395"/>
                  <a:gd name="connsiteX21" fmla="*/ 249081 w 470952"/>
                  <a:gd name="connsiteY21" fmla="*/ 551611 h 678395"/>
                  <a:gd name="connsiteX22" fmla="*/ 344393 w 470952"/>
                  <a:gd name="connsiteY22" fmla="*/ 617769 h 678395"/>
                  <a:gd name="connsiteX23" fmla="*/ 378033 w 470952"/>
                  <a:gd name="connsiteY23" fmla="*/ 683926 h 678395"/>
                  <a:gd name="connsiteX24" fmla="*/ 431295 w 470952"/>
                  <a:gd name="connsiteY24" fmla="*/ 673274 h 678395"/>
                  <a:gd name="connsiteX25" fmla="*/ 430174 w 470952"/>
                  <a:gd name="connsiteY25" fmla="*/ 635710 h 678395"/>
                  <a:gd name="connsiteX26" fmla="*/ 434659 w 470952"/>
                  <a:gd name="connsiteY26" fmla="*/ 558900 h 678395"/>
                  <a:gd name="connsiteX27" fmla="*/ 429613 w 470952"/>
                  <a:gd name="connsiteY27" fmla="*/ 507319 h 678395"/>
                  <a:gd name="connsiteX28" fmla="*/ 425128 w 470952"/>
                  <a:gd name="connsiteY28" fmla="*/ 489939 h 678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70952" h="678395">
                    <a:moveTo>
                      <a:pt x="425128" y="489939"/>
                    </a:moveTo>
                    <a:cubicBezTo>
                      <a:pt x="425128" y="489378"/>
                      <a:pt x="424567" y="488817"/>
                      <a:pt x="424567" y="488257"/>
                    </a:cubicBezTo>
                    <a:cubicBezTo>
                      <a:pt x="424567" y="487696"/>
                      <a:pt x="424567" y="487696"/>
                      <a:pt x="425128" y="487696"/>
                    </a:cubicBezTo>
                    <a:cubicBezTo>
                      <a:pt x="425128" y="483771"/>
                      <a:pt x="426249" y="479847"/>
                      <a:pt x="428492" y="476483"/>
                    </a:cubicBezTo>
                    <a:cubicBezTo>
                      <a:pt x="467738" y="408643"/>
                      <a:pt x="476708" y="335758"/>
                      <a:pt x="470541" y="258948"/>
                    </a:cubicBezTo>
                    <a:cubicBezTo>
                      <a:pt x="466056" y="199518"/>
                      <a:pt x="458767" y="158029"/>
                      <a:pt x="447554" y="99721"/>
                    </a:cubicBezTo>
                    <a:cubicBezTo>
                      <a:pt x="443629" y="78416"/>
                      <a:pt x="438583" y="57111"/>
                      <a:pt x="430734" y="36927"/>
                    </a:cubicBezTo>
                    <a:cubicBezTo>
                      <a:pt x="428492" y="31321"/>
                      <a:pt x="402701" y="-4561"/>
                      <a:pt x="380836" y="485"/>
                    </a:cubicBezTo>
                    <a:cubicBezTo>
                      <a:pt x="368501" y="3288"/>
                      <a:pt x="355606" y="3288"/>
                      <a:pt x="342711" y="4409"/>
                    </a:cubicBezTo>
                    <a:cubicBezTo>
                      <a:pt x="308511" y="3288"/>
                      <a:pt x="274311" y="3849"/>
                      <a:pt x="240111" y="4409"/>
                    </a:cubicBezTo>
                    <a:cubicBezTo>
                      <a:pt x="215442" y="4970"/>
                      <a:pt x="191334" y="4409"/>
                      <a:pt x="166665" y="6652"/>
                    </a:cubicBezTo>
                    <a:cubicBezTo>
                      <a:pt x="110599" y="11137"/>
                      <a:pt x="71353" y="27957"/>
                      <a:pt x="52851" y="92433"/>
                    </a:cubicBezTo>
                    <a:cubicBezTo>
                      <a:pt x="47245" y="111495"/>
                      <a:pt x="45563" y="132239"/>
                      <a:pt x="45002" y="152423"/>
                    </a:cubicBezTo>
                    <a:cubicBezTo>
                      <a:pt x="43881" y="194472"/>
                      <a:pt x="49487" y="219141"/>
                      <a:pt x="51730" y="261190"/>
                    </a:cubicBezTo>
                    <a:cubicBezTo>
                      <a:pt x="52851" y="283617"/>
                      <a:pt x="52291" y="283617"/>
                      <a:pt x="30986" y="281374"/>
                    </a:cubicBezTo>
                    <a:cubicBezTo>
                      <a:pt x="2392" y="278571"/>
                      <a:pt x="-4896" y="285859"/>
                      <a:pt x="2953" y="313332"/>
                    </a:cubicBezTo>
                    <a:cubicBezTo>
                      <a:pt x="14727" y="354820"/>
                      <a:pt x="34350" y="392945"/>
                      <a:pt x="56215" y="430509"/>
                    </a:cubicBezTo>
                    <a:cubicBezTo>
                      <a:pt x="60700" y="438358"/>
                      <a:pt x="68550" y="445086"/>
                      <a:pt x="76959" y="442843"/>
                    </a:cubicBezTo>
                    <a:cubicBezTo>
                      <a:pt x="101068" y="437798"/>
                      <a:pt x="111160" y="450693"/>
                      <a:pt x="122373" y="469194"/>
                    </a:cubicBezTo>
                    <a:cubicBezTo>
                      <a:pt x="133025" y="486014"/>
                      <a:pt x="152088" y="496106"/>
                      <a:pt x="167786" y="508440"/>
                    </a:cubicBezTo>
                    <a:cubicBezTo>
                      <a:pt x="171150" y="511804"/>
                      <a:pt x="175635" y="512926"/>
                      <a:pt x="180120" y="514047"/>
                    </a:cubicBezTo>
                    <a:cubicBezTo>
                      <a:pt x="180120" y="514047"/>
                      <a:pt x="228898" y="543762"/>
                      <a:pt x="249081" y="551611"/>
                    </a:cubicBezTo>
                    <a:cubicBezTo>
                      <a:pt x="286645" y="566188"/>
                      <a:pt x="321406" y="584690"/>
                      <a:pt x="344393" y="617769"/>
                    </a:cubicBezTo>
                    <a:cubicBezTo>
                      <a:pt x="347757" y="622814"/>
                      <a:pt x="370744" y="682805"/>
                      <a:pt x="378033" y="683926"/>
                    </a:cubicBezTo>
                    <a:cubicBezTo>
                      <a:pt x="408869" y="680562"/>
                      <a:pt x="411111" y="681684"/>
                      <a:pt x="431295" y="673274"/>
                    </a:cubicBezTo>
                    <a:cubicBezTo>
                      <a:pt x="435780" y="669349"/>
                      <a:pt x="430734" y="652529"/>
                      <a:pt x="430174" y="635710"/>
                    </a:cubicBezTo>
                    <a:cubicBezTo>
                      <a:pt x="430734" y="588054"/>
                      <a:pt x="432977" y="589175"/>
                      <a:pt x="434659" y="558900"/>
                    </a:cubicBezTo>
                    <a:cubicBezTo>
                      <a:pt x="435780" y="542640"/>
                      <a:pt x="432977" y="523578"/>
                      <a:pt x="429613" y="507319"/>
                    </a:cubicBezTo>
                    <a:cubicBezTo>
                      <a:pt x="426810" y="501152"/>
                      <a:pt x="425128" y="495545"/>
                      <a:pt x="425128" y="489939"/>
                    </a:cubicBezTo>
                    <a:close/>
                  </a:path>
                </a:pathLst>
              </a:custGeom>
              <a:solidFill>
                <a:srgbClr val="FDBE7B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" name="Freeform: Shape 116">
                <a:extLst>
                  <a:ext uri="{FF2B5EF4-FFF2-40B4-BE49-F238E27FC236}">
                    <a16:creationId xmlns:a16="http://schemas.microsoft.com/office/drawing/2014/main" id="{444CFEE3-6704-4268-93C2-BFFBC2281D11}"/>
                  </a:ext>
                </a:extLst>
              </p:cNvPr>
              <p:cNvSpPr/>
              <p:nvPr/>
            </p:nvSpPr>
            <p:spPr>
              <a:xfrm>
                <a:off x="1687415" y="3982893"/>
                <a:ext cx="11213" cy="5607"/>
              </a:xfrm>
              <a:custGeom>
                <a:avLst/>
                <a:gdLst>
                  <a:gd name="connsiteX0" fmla="*/ 0 w 11213"/>
                  <a:gd name="connsiteY0" fmla="*/ 85 h 5606"/>
                  <a:gd name="connsiteX1" fmla="*/ 16259 w 11213"/>
                  <a:gd name="connsiteY1" fmla="*/ 6252 h 5606"/>
                  <a:gd name="connsiteX2" fmla="*/ 0 w 11213"/>
                  <a:gd name="connsiteY2" fmla="*/ 85 h 5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13" h="5606">
                    <a:moveTo>
                      <a:pt x="0" y="85"/>
                    </a:moveTo>
                    <a:cubicBezTo>
                      <a:pt x="6728" y="-476"/>
                      <a:pt x="11774" y="1767"/>
                      <a:pt x="16259" y="6252"/>
                    </a:cubicBezTo>
                    <a:cubicBezTo>
                      <a:pt x="10092" y="6813"/>
                      <a:pt x="2803" y="9055"/>
                      <a:pt x="0" y="85"/>
                    </a:cubicBezTo>
                    <a:close/>
                  </a:path>
                </a:pathLst>
              </a:custGeom>
              <a:solidFill>
                <a:srgbClr val="290705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" name="Freeform: Shape 117">
                <a:extLst>
                  <a:ext uri="{FF2B5EF4-FFF2-40B4-BE49-F238E27FC236}">
                    <a16:creationId xmlns:a16="http://schemas.microsoft.com/office/drawing/2014/main" id="{7C3377E4-3A2B-45F3-AE8F-503057F0E1B9}"/>
                  </a:ext>
                </a:extLst>
              </p:cNvPr>
              <p:cNvSpPr/>
              <p:nvPr/>
            </p:nvSpPr>
            <p:spPr>
              <a:xfrm>
                <a:off x="1706478" y="3989459"/>
                <a:ext cx="11213" cy="5607"/>
              </a:xfrm>
              <a:custGeom>
                <a:avLst/>
                <a:gdLst>
                  <a:gd name="connsiteX0" fmla="*/ 0 w 11213"/>
                  <a:gd name="connsiteY0" fmla="*/ 247 h 5606"/>
                  <a:gd name="connsiteX1" fmla="*/ 16259 w 11213"/>
                  <a:gd name="connsiteY1" fmla="*/ 6415 h 5606"/>
                  <a:gd name="connsiteX2" fmla="*/ 0 w 11213"/>
                  <a:gd name="connsiteY2" fmla="*/ 247 h 5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13" h="5606">
                    <a:moveTo>
                      <a:pt x="0" y="247"/>
                    </a:moveTo>
                    <a:cubicBezTo>
                      <a:pt x="6728" y="-874"/>
                      <a:pt x="11774" y="1929"/>
                      <a:pt x="16259" y="6415"/>
                    </a:cubicBezTo>
                    <a:cubicBezTo>
                      <a:pt x="9531" y="7536"/>
                      <a:pt x="4485" y="4732"/>
                      <a:pt x="0" y="247"/>
                    </a:cubicBezTo>
                    <a:close/>
                  </a:path>
                </a:pathLst>
              </a:custGeom>
              <a:solidFill>
                <a:srgbClr val="4D1411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" name="Freeform: Shape 118">
                <a:extLst>
                  <a:ext uri="{FF2B5EF4-FFF2-40B4-BE49-F238E27FC236}">
                    <a16:creationId xmlns:a16="http://schemas.microsoft.com/office/drawing/2014/main" id="{CCE22F90-940B-4BD5-9EF2-70ABC9917E51}"/>
                  </a:ext>
                </a:extLst>
              </p:cNvPr>
              <p:cNvSpPr/>
              <p:nvPr/>
            </p:nvSpPr>
            <p:spPr>
              <a:xfrm>
                <a:off x="1674520" y="3977371"/>
                <a:ext cx="11213" cy="5607"/>
              </a:xfrm>
              <a:custGeom>
                <a:avLst/>
                <a:gdLst>
                  <a:gd name="connsiteX0" fmla="*/ 0 w 11213"/>
                  <a:gd name="connsiteY0" fmla="*/ 0 h 5606"/>
                  <a:gd name="connsiteX1" fmla="*/ 12895 w 11213"/>
                  <a:gd name="connsiteY1" fmla="*/ 5607 h 5606"/>
                  <a:gd name="connsiteX2" fmla="*/ 0 w 11213"/>
                  <a:gd name="connsiteY2" fmla="*/ 0 h 5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13" h="5606">
                    <a:moveTo>
                      <a:pt x="0" y="0"/>
                    </a:moveTo>
                    <a:cubicBezTo>
                      <a:pt x="5607" y="0"/>
                      <a:pt x="9531" y="2243"/>
                      <a:pt x="12895" y="5607"/>
                    </a:cubicBezTo>
                    <a:cubicBezTo>
                      <a:pt x="7849" y="6728"/>
                      <a:pt x="2243" y="6728"/>
                      <a:pt x="0" y="0"/>
                    </a:cubicBezTo>
                    <a:close/>
                  </a:path>
                </a:pathLst>
              </a:custGeom>
              <a:solidFill>
                <a:srgbClr val="290705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" name="Freeform: Shape 119">
                <a:extLst>
                  <a:ext uri="{FF2B5EF4-FFF2-40B4-BE49-F238E27FC236}">
                    <a16:creationId xmlns:a16="http://schemas.microsoft.com/office/drawing/2014/main" id="{298E1872-1096-4EA6-93D9-49638C8E48B3}"/>
                  </a:ext>
                </a:extLst>
              </p:cNvPr>
              <p:cNvSpPr/>
              <p:nvPr/>
            </p:nvSpPr>
            <p:spPr>
              <a:xfrm>
                <a:off x="1792994" y="2732549"/>
                <a:ext cx="224263" cy="173804"/>
              </a:xfrm>
              <a:custGeom>
                <a:avLst/>
                <a:gdLst>
                  <a:gd name="connsiteX0" fmla="*/ 385 w 224262"/>
                  <a:gd name="connsiteY0" fmla="*/ 163 h 173803"/>
                  <a:gd name="connsiteX1" fmla="*/ 111396 w 224262"/>
                  <a:gd name="connsiteY1" fmla="*/ 48940 h 173803"/>
                  <a:gd name="connsiteX2" fmla="*/ 199419 w 224262"/>
                  <a:gd name="connsiteY2" fmla="*/ 118461 h 173803"/>
                  <a:gd name="connsiteX3" fmla="*/ 220724 w 224262"/>
                  <a:gd name="connsiteY3" fmla="*/ 149858 h 173803"/>
                  <a:gd name="connsiteX4" fmla="*/ 216239 w 224262"/>
                  <a:gd name="connsiteY4" fmla="*/ 179012 h 173803"/>
                  <a:gd name="connsiteX5" fmla="*/ 88409 w 224262"/>
                  <a:gd name="connsiteY5" fmla="*/ 157147 h 173803"/>
                  <a:gd name="connsiteX6" fmla="*/ 26736 w 224262"/>
                  <a:gd name="connsiteY6" fmla="*/ 141448 h 173803"/>
                  <a:gd name="connsiteX7" fmla="*/ 6553 w 224262"/>
                  <a:gd name="connsiteY7" fmla="*/ 125750 h 173803"/>
                  <a:gd name="connsiteX8" fmla="*/ 946 w 224262"/>
                  <a:gd name="connsiteY8" fmla="*/ 78655 h 173803"/>
                  <a:gd name="connsiteX9" fmla="*/ 385 w 224262"/>
                  <a:gd name="connsiteY9" fmla="*/ 163 h 173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4262" h="173803">
                    <a:moveTo>
                      <a:pt x="385" y="163"/>
                    </a:moveTo>
                    <a:cubicBezTo>
                      <a:pt x="385" y="-3201"/>
                      <a:pt x="102986" y="46697"/>
                      <a:pt x="111396" y="48940"/>
                    </a:cubicBezTo>
                    <a:cubicBezTo>
                      <a:pt x="150081" y="63517"/>
                      <a:pt x="192130" y="106688"/>
                      <a:pt x="199419" y="118461"/>
                    </a:cubicBezTo>
                    <a:cubicBezTo>
                      <a:pt x="211193" y="136402"/>
                      <a:pt x="214557" y="138645"/>
                      <a:pt x="220724" y="149858"/>
                    </a:cubicBezTo>
                    <a:cubicBezTo>
                      <a:pt x="225209" y="157707"/>
                      <a:pt x="233058" y="181816"/>
                      <a:pt x="216239" y="179012"/>
                    </a:cubicBezTo>
                    <a:cubicBezTo>
                      <a:pt x="179235" y="176209"/>
                      <a:pt x="107471" y="162193"/>
                      <a:pt x="88409" y="157147"/>
                    </a:cubicBezTo>
                    <a:cubicBezTo>
                      <a:pt x="67664" y="153222"/>
                      <a:pt x="44117" y="149297"/>
                      <a:pt x="26736" y="141448"/>
                    </a:cubicBezTo>
                    <a:cubicBezTo>
                      <a:pt x="17766" y="137524"/>
                      <a:pt x="12159" y="134160"/>
                      <a:pt x="6553" y="125750"/>
                    </a:cubicBezTo>
                    <a:cubicBezTo>
                      <a:pt x="-1857" y="109491"/>
                      <a:pt x="1507" y="94353"/>
                      <a:pt x="946" y="78655"/>
                    </a:cubicBezTo>
                    <a:cubicBezTo>
                      <a:pt x="946" y="70245"/>
                      <a:pt x="-736" y="16422"/>
                      <a:pt x="385" y="163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0" name="Freeform: Shape 120">
                <a:extLst>
                  <a:ext uri="{FF2B5EF4-FFF2-40B4-BE49-F238E27FC236}">
                    <a16:creationId xmlns:a16="http://schemas.microsoft.com/office/drawing/2014/main" id="{7D33FA14-91A7-42B8-8811-4D650AEC6E4B}"/>
                  </a:ext>
                </a:extLst>
              </p:cNvPr>
              <p:cNvSpPr/>
              <p:nvPr/>
            </p:nvSpPr>
            <p:spPr>
              <a:xfrm>
                <a:off x="2009793" y="2825781"/>
                <a:ext cx="459739" cy="145771"/>
              </a:xfrm>
              <a:custGeom>
                <a:avLst/>
                <a:gdLst>
                  <a:gd name="connsiteX0" fmla="*/ 67279 w 459739"/>
                  <a:gd name="connsiteY0" fmla="*/ 75689 h 145770"/>
                  <a:gd name="connsiteX1" fmla="*/ 130072 w 459739"/>
                  <a:gd name="connsiteY1" fmla="*/ 84659 h 145770"/>
                  <a:gd name="connsiteX2" fmla="*/ 281450 w 459739"/>
                  <a:gd name="connsiteY2" fmla="*/ 102600 h 145770"/>
                  <a:gd name="connsiteX3" fmla="*/ 297148 w 459739"/>
                  <a:gd name="connsiteY3" fmla="*/ 104282 h 145770"/>
                  <a:gd name="connsiteX4" fmla="*/ 305558 w 459739"/>
                  <a:gd name="connsiteY4" fmla="*/ 91948 h 145770"/>
                  <a:gd name="connsiteX5" fmla="*/ 287057 w 459739"/>
                  <a:gd name="connsiteY5" fmla="*/ 0 h 145770"/>
                  <a:gd name="connsiteX6" fmla="*/ 302194 w 459739"/>
                  <a:gd name="connsiteY6" fmla="*/ 35882 h 145770"/>
                  <a:gd name="connsiteX7" fmla="*/ 324060 w 459739"/>
                  <a:gd name="connsiteY7" fmla="*/ 96994 h 145770"/>
                  <a:gd name="connsiteX8" fmla="*/ 340880 w 459739"/>
                  <a:gd name="connsiteY8" fmla="*/ 111571 h 145770"/>
                  <a:gd name="connsiteX9" fmla="*/ 440116 w 459739"/>
                  <a:gd name="connsiteY9" fmla="*/ 132315 h 145770"/>
                  <a:gd name="connsiteX10" fmla="*/ 450769 w 459739"/>
                  <a:gd name="connsiteY10" fmla="*/ 135679 h 145770"/>
                  <a:gd name="connsiteX11" fmla="*/ 460300 w 459739"/>
                  <a:gd name="connsiteY11" fmla="*/ 142968 h 145770"/>
                  <a:gd name="connsiteX12" fmla="*/ 449647 w 459739"/>
                  <a:gd name="connsiteY12" fmla="*/ 144650 h 145770"/>
                  <a:gd name="connsiteX13" fmla="*/ 384611 w 459739"/>
                  <a:gd name="connsiteY13" fmla="*/ 136240 h 145770"/>
                  <a:gd name="connsiteX14" fmla="*/ 335273 w 459739"/>
                  <a:gd name="connsiteY14" fmla="*/ 128391 h 145770"/>
                  <a:gd name="connsiteX15" fmla="*/ 255660 w 459739"/>
                  <a:gd name="connsiteY15" fmla="*/ 116056 h 145770"/>
                  <a:gd name="connsiteX16" fmla="*/ 122223 w 459739"/>
                  <a:gd name="connsiteY16" fmla="*/ 98115 h 145770"/>
                  <a:gd name="connsiteX17" fmla="*/ 3925 w 459739"/>
                  <a:gd name="connsiteY17" fmla="*/ 83538 h 145770"/>
                  <a:gd name="connsiteX18" fmla="*/ 561 w 459739"/>
                  <a:gd name="connsiteY18" fmla="*/ 79613 h 145770"/>
                  <a:gd name="connsiteX19" fmla="*/ 2243 w 459739"/>
                  <a:gd name="connsiteY19" fmla="*/ 69522 h 145770"/>
                  <a:gd name="connsiteX20" fmla="*/ 31957 w 459739"/>
                  <a:gd name="connsiteY20" fmla="*/ 65597 h 145770"/>
                  <a:gd name="connsiteX21" fmla="*/ 67279 w 459739"/>
                  <a:gd name="connsiteY21" fmla="*/ 75689 h 145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59739" h="145770">
                    <a:moveTo>
                      <a:pt x="67279" y="75689"/>
                    </a:moveTo>
                    <a:cubicBezTo>
                      <a:pt x="88023" y="79053"/>
                      <a:pt x="108768" y="84099"/>
                      <a:pt x="130072" y="84659"/>
                    </a:cubicBezTo>
                    <a:cubicBezTo>
                      <a:pt x="181092" y="86902"/>
                      <a:pt x="230991" y="96994"/>
                      <a:pt x="281450" y="102600"/>
                    </a:cubicBezTo>
                    <a:cubicBezTo>
                      <a:pt x="286496" y="103161"/>
                      <a:pt x="292102" y="103722"/>
                      <a:pt x="297148" y="104282"/>
                    </a:cubicBezTo>
                    <a:cubicBezTo>
                      <a:pt x="306680" y="104843"/>
                      <a:pt x="308362" y="101479"/>
                      <a:pt x="305558" y="91948"/>
                    </a:cubicBezTo>
                    <a:cubicBezTo>
                      <a:pt x="297148" y="62233"/>
                      <a:pt x="290420" y="31397"/>
                      <a:pt x="287057" y="0"/>
                    </a:cubicBezTo>
                    <a:cubicBezTo>
                      <a:pt x="292102" y="11774"/>
                      <a:pt x="297709" y="24108"/>
                      <a:pt x="302194" y="35882"/>
                    </a:cubicBezTo>
                    <a:cubicBezTo>
                      <a:pt x="310044" y="56066"/>
                      <a:pt x="316771" y="76810"/>
                      <a:pt x="324060" y="96994"/>
                    </a:cubicBezTo>
                    <a:cubicBezTo>
                      <a:pt x="326863" y="105404"/>
                      <a:pt x="331909" y="109889"/>
                      <a:pt x="340880" y="111571"/>
                    </a:cubicBezTo>
                    <a:cubicBezTo>
                      <a:pt x="373958" y="118299"/>
                      <a:pt x="407037" y="125587"/>
                      <a:pt x="440116" y="132315"/>
                    </a:cubicBezTo>
                    <a:cubicBezTo>
                      <a:pt x="443480" y="134558"/>
                      <a:pt x="447405" y="133997"/>
                      <a:pt x="450769" y="135679"/>
                    </a:cubicBezTo>
                    <a:cubicBezTo>
                      <a:pt x="454693" y="137361"/>
                      <a:pt x="461982" y="136240"/>
                      <a:pt x="460300" y="142968"/>
                    </a:cubicBezTo>
                    <a:cubicBezTo>
                      <a:pt x="458618" y="148574"/>
                      <a:pt x="453011" y="146332"/>
                      <a:pt x="449647" y="144650"/>
                    </a:cubicBezTo>
                    <a:cubicBezTo>
                      <a:pt x="428342" y="137361"/>
                      <a:pt x="405916" y="140725"/>
                      <a:pt x="384611" y="136240"/>
                    </a:cubicBezTo>
                    <a:cubicBezTo>
                      <a:pt x="368352" y="132876"/>
                      <a:pt x="351532" y="132876"/>
                      <a:pt x="335273" y="128391"/>
                    </a:cubicBezTo>
                    <a:cubicBezTo>
                      <a:pt x="309483" y="119420"/>
                      <a:pt x="282011" y="120541"/>
                      <a:pt x="255660" y="116056"/>
                    </a:cubicBezTo>
                    <a:cubicBezTo>
                      <a:pt x="211368" y="108768"/>
                      <a:pt x="166515" y="103722"/>
                      <a:pt x="122223" y="98115"/>
                    </a:cubicBezTo>
                    <a:cubicBezTo>
                      <a:pt x="82977" y="93069"/>
                      <a:pt x="43731" y="88584"/>
                      <a:pt x="3925" y="83538"/>
                    </a:cubicBezTo>
                    <a:cubicBezTo>
                      <a:pt x="2243" y="82417"/>
                      <a:pt x="1121" y="81295"/>
                      <a:pt x="561" y="79613"/>
                    </a:cubicBezTo>
                    <a:cubicBezTo>
                      <a:pt x="-561" y="75689"/>
                      <a:pt x="0" y="72325"/>
                      <a:pt x="2243" y="69522"/>
                    </a:cubicBezTo>
                    <a:cubicBezTo>
                      <a:pt x="11213" y="60551"/>
                      <a:pt x="21866" y="65597"/>
                      <a:pt x="31957" y="65597"/>
                    </a:cubicBezTo>
                    <a:cubicBezTo>
                      <a:pt x="43171" y="70643"/>
                      <a:pt x="55505" y="71204"/>
                      <a:pt x="67279" y="7568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" name="Freeform: Shape 121">
                <a:extLst>
                  <a:ext uri="{FF2B5EF4-FFF2-40B4-BE49-F238E27FC236}">
                    <a16:creationId xmlns:a16="http://schemas.microsoft.com/office/drawing/2014/main" id="{F45B71BD-8373-4D51-91EE-5DE68AE201AD}"/>
                  </a:ext>
                </a:extLst>
              </p:cNvPr>
              <p:cNvSpPr/>
              <p:nvPr/>
            </p:nvSpPr>
            <p:spPr>
              <a:xfrm>
                <a:off x="1932423" y="3245153"/>
                <a:ext cx="454132" cy="33639"/>
              </a:xfrm>
              <a:custGeom>
                <a:avLst/>
                <a:gdLst>
                  <a:gd name="connsiteX0" fmla="*/ 456936 w 454132"/>
                  <a:gd name="connsiteY0" fmla="*/ 29715 h 33639"/>
                  <a:gd name="connsiteX1" fmla="*/ 456936 w 454132"/>
                  <a:gd name="connsiteY1" fmla="*/ 35882 h 33639"/>
                  <a:gd name="connsiteX2" fmla="*/ 302194 w 454132"/>
                  <a:gd name="connsiteY2" fmla="*/ 35882 h 33639"/>
                  <a:gd name="connsiteX3" fmla="*/ 117177 w 454132"/>
                  <a:gd name="connsiteY3" fmla="*/ 19062 h 33639"/>
                  <a:gd name="connsiteX4" fmla="*/ 16259 w 454132"/>
                  <a:gd name="connsiteY4" fmla="*/ 7289 h 33639"/>
                  <a:gd name="connsiteX5" fmla="*/ 0 w 454132"/>
                  <a:gd name="connsiteY5" fmla="*/ 0 h 33639"/>
                  <a:gd name="connsiteX6" fmla="*/ 135118 w 454132"/>
                  <a:gd name="connsiteY6" fmla="*/ 8410 h 33639"/>
                  <a:gd name="connsiteX7" fmla="*/ 222581 w 454132"/>
                  <a:gd name="connsiteY7" fmla="*/ 13456 h 33639"/>
                  <a:gd name="connsiteX8" fmla="*/ 425539 w 454132"/>
                  <a:gd name="connsiteY8" fmla="*/ 29154 h 33639"/>
                  <a:gd name="connsiteX9" fmla="*/ 456936 w 454132"/>
                  <a:gd name="connsiteY9" fmla="*/ 29715 h 33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4132" h="33639">
                    <a:moveTo>
                      <a:pt x="456936" y="29715"/>
                    </a:moveTo>
                    <a:cubicBezTo>
                      <a:pt x="456936" y="31957"/>
                      <a:pt x="456936" y="33639"/>
                      <a:pt x="456936" y="35882"/>
                    </a:cubicBezTo>
                    <a:cubicBezTo>
                      <a:pt x="405355" y="35882"/>
                      <a:pt x="353775" y="35882"/>
                      <a:pt x="302194" y="35882"/>
                    </a:cubicBezTo>
                    <a:cubicBezTo>
                      <a:pt x="239961" y="35882"/>
                      <a:pt x="178289" y="28033"/>
                      <a:pt x="117177" y="19062"/>
                    </a:cubicBezTo>
                    <a:cubicBezTo>
                      <a:pt x="83538" y="14016"/>
                      <a:pt x="49899" y="11213"/>
                      <a:pt x="16259" y="7289"/>
                    </a:cubicBezTo>
                    <a:cubicBezTo>
                      <a:pt x="10652" y="6728"/>
                      <a:pt x="4485" y="8410"/>
                      <a:pt x="0" y="0"/>
                    </a:cubicBezTo>
                    <a:cubicBezTo>
                      <a:pt x="45974" y="2243"/>
                      <a:pt x="90827" y="2243"/>
                      <a:pt x="135118" y="8410"/>
                    </a:cubicBezTo>
                    <a:cubicBezTo>
                      <a:pt x="164273" y="12334"/>
                      <a:pt x="193427" y="10092"/>
                      <a:pt x="222581" y="13456"/>
                    </a:cubicBezTo>
                    <a:cubicBezTo>
                      <a:pt x="288739" y="21305"/>
                      <a:pt x="354896" y="19623"/>
                      <a:pt x="425539" y="29154"/>
                    </a:cubicBezTo>
                    <a:cubicBezTo>
                      <a:pt x="435631" y="30836"/>
                      <a:pt x="446283" y="29715"/>
                      <a:pt x="456936" y="29715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2" name="Freeform: Shape 122">
                <a:extLst>
                  <a:ext uri="{FF2B5EF4-FFF2-40B4-BE49-F238E27FC236}">
                    <a16:creationId xmlns:a16="http://schemas.microsoft.com/office/drawing/2014/main" id="{DD2FF486-C734-4A5A-83F3-7B3D7E539E84}"/>
                  </a:ext>
                </a:extLst>
              </p:cNvPr>
              <p:cNvSpPr/>
              <p:nvPr/>
            </p:nvSpPr>
            <p:spPr>
              <a:xfrm>
                <a:off x="2497565" y="2957186"/>
                <a:ext cx="123345" cy="28033"/>
              </a:xfrm>
              <a:custGeom>
                <a:avLst/>
                <a:gdLst>
                  <a:gd name="connsiteX0" fmla="*/ 32518 w 123344"/>
                  <a:gd name="connsiteY0" fmla="*/ 5395 h 28032"/>
                  <a:gd name="connsiteX1" fmla="*/ 21305 w 123344"/>
                  <a:gd name="connsiteY1" fmla="*/ 17730 h 28032"/>
                  <a:gd name="connsiteX2" fmla="*/ 121663 w 123344"/>
                  <a:gd name="connsiteY2" fmla="*/ 17730 h 28032"/>
                  <a:gd name="connsiteX3" fmla="*/ 123345 w 123344"/>
                  <a:gd name="connsiteY3" fmla="*/ 22776 h 28032"/>
                  <a:gd name="connsiteX4" fmla="*/ 95872 w 123344"/>
                  <a:gd name="connsiteY4" fmla="*/ 26700 h 28032"/>
                  <a:gd name="connsiteX5" fmla="*/ 38125 w 123344"/>
                  <a:gd name="connsiteY5" fmla="*/ 26140 h 28032"/>
                  <a:gd name="connsiteX6" fmla="*/ 0 w 123344"/>
                  <a:gd name="connsiteY6" fmla="*/ 18290 h 28032"/>
                  <a:gd name="connsiteX7" fmla="*/ 5607 w 123344"/>
                  <a:gd name="connsiteY7" fmla="*/ 13244 h 28032"/>
                  <a:gd name="connsiteX8" fmla="*/ 32518 w 123344"/>
                  <a:gd name="connsiteY8" fmla="*/ 5395 h 28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3344" h="28032">
                    <a:moveTo>
                      <a:pt x="32518" y="5395"/>
                    </a:moveTo>
                    <a:cubicBezTo>
                      <a:pt x="32518" y="12123"/>
                      <a:pt x="24108" y="10441"/>
                      <a:pt x="21305" y="17730"/>
                    </a:cubicBezTo>
                    <a:cubicBezTo>
                      <a:pt x="55505" y="17730"/>
                      <a:pt x="88584" y="17730"/>
                      <a:pt x="121663" y="17730"/>
                    </a:cubicBezTo>
                    <a:cubicBezTo>
                      <a:pt x="122784" y="19412"/>
                      <a:pt x="125587" y="22215"/>
                      <a:pt x="123345" y="22776"/>
                    </a:cubicBezTo>
                    <a:cubicBezTo>
                      <a:pt x="114374" y="25018"/>
                      <a:pt x="104843" y="27822"/>
                      <a:pt x="95872" y="26700"/>
                    </a:cubicBezTo>
                    <a:cubicBezTo>
                      <a:pt x="76249" y="23336"/>
                      <a:pt x="57187" y="26140"/>
                      <a:pt x="38125" y="26140"/>
                    </a:cubicBezTo>
                    <a:cubicBezTo>
                      <a:pt x="26351" y="26140"/>
                      <a:pt x="7849" y="40717"/>
                      <a:pt x="0" y="18290"/>
                    </a:cubicBezTo>
                    <a:cubicBezTo>
                      <a:pt x="1682" y="16608"/>
                      <a:pt x="5046" y="15487"/>
                      <a:pt x="5607" y="13244"/>
                    </a:cubicBezTo>
                    <a:cubicBezTo>
                      <a:pt x="11213" y="-2454"/>
                      <a:pt x="20744" y="-3015"/>
                      <a:pt x="32518" y="5395"/>
                    </a:cubicBezTo>
                    <a:close/>
                  </a:path>
                </a:pathLst>
              </a:custGeom>
              <a:solidFill>
                <a:srgbClr val="F42D2A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" name="Freeform: Shape 123">
                <a:extLst>
                  <a:ext uri="{FF2B5EF4-FFF2-40B4-BE49-F238E27FC236}">
                    <a16:creationId xmlns:a16="http://schemas.microsoft.com/office/drawing/2014/main" id="{0829DEC5-16DE-4E68-8EFB-A6B60E9CF9D2}"/>
                  </a:ext>
                </a:extLst>
              </p:cNvPr>
              <p:cNvSpPr/>
              <p:nvPr/>
            </p:nvSpPr>
            <p:spPr>
              <a:xfrm>
                <a:off x="2344506" y="2955854"/>
                <a:ext cx="151377" cy="16820"/>
              </a:xfrm>
              <a:custGeom>
                <a:avLst/>
                <a:gdLst>
                  <a:gd name="connsiteX0" fmla="*/ 0 w 151377"/>
                  <a:gd name="connsiteY0" fmla="*/ 0 h 16819"/>
                  <a:gd name="connsiteX1" fmla="*/ 123345 w 151377"/>
                  <a:gd name="connsiteY1" fmla="*/ 14016 h 16819"/>
                  <a:gd name="connsiteX2" fmla="*/ 105404 w 151377"/>
                  <a:gd name="connsiteY2" fmla="*/ 3364 h 16819"/>
                  <a:gd name="connsiteX3" fmla="*/ 153620 w 151377"/>
                  <a:gd name="connsiteY3" fmla="*/ 19062 h 16819"/>
                  <a:gd name="connsiteX4" fmla="*/ 45413 w 151377"/>
                  <a:gd name="connsiteY4" fmla="*/ 11213 h 16819"/>
                  <a:gd name="connsiteX5" fmla="*/ 0 w 151377"/>
                  <a:gd name="connsiteY5" fmla="*/ 0 h 16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1377" h="16819">
                    <a:moveTo>
                      <a:pt x="0" y="0"/>
                    </a:moveTo>
                    <a:cubicBezTo>
                      <a:pt x="40928" y="0"/>
                      <a:pt x="80735" y="8970"/>
                      <a:pt x="123345" y="14016"/>
                    </a:cubicBezTo>
                    <a:cubicBezTo>
                      <a:pt x="117738" y="7288"/>
                      <a:pt x="109328" y="8970"/>
                      <a:pt x="105404" y="3364"/>
                    </a:cubicBezTo>
                    <a:cubicBezTo>
                      <a:pt x="121663" y="7849"/>
                      <a:pt x="141846" y="561"/>
                      <a:pt x="153620" y="19062"/>
                    </a:cubicBezTo>
                    <a:cubicBezTo>
                      <a:pt x="117177" y="22426"/>
                      <a:pt x="81856" y="11213"/>
                      <a:pt x="45413" y="11213"/>
                    </a:cubicBezTo>
                    <a:cubicBezTo>
                      <a:pt x="31397" y="11213"/>
                      <a:pt x="13456" y="10092"/>
                      <a:pt x="0" y="0"/>
                    </a:cubicBezTo>
                    <a:close/>
                  </a:path>
                </a:pathLst>
              </a:custGeom>
              <a:solidFill>
                <a:srgbClr val="F42D2A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" name="Freeform: Shape 124">
                <a:extLst>
                  <a:ext uri="{FF2B5EF4-FFF2-40B4-BE49-F238E27FC236}">
                    <a16:creationId xmlns:a16="http://schemas.microsoft.com/office/drawing/2014/main" id="{34753176-207F-43B4-AB1B-C705A14D7723}"/>
                  </a:ext>
                </a:extLst>
              </p:cNvPr>
              <p:cNvSpPr/>
              <p:nvPr/>
            </p:nvSpPr>
            <p:spPr>
              <a:xfrm>
                <a:off x="2038947" y="2717574"/>
                <a:ext cx="50459" cy="179410"/>
              </a:xfrm>
              <a:custGeom>
                <a:avLst/>
                <a:gdLst>
                  <a:gd name="connsiteX0" fmla="*/ 6728 w 50459"/>
                  <a:gd name="connsiteY0" fmla="*/ 140725 h 179410"/>
                  <a:gd name="connsiteX1" fmla="*/ 12334 w 50459"/>
                  <a:gd name="connsiteY1" fmla="*/ 0 h 179410"/>
                  <a:gd name="connsiteX2" fmla="*/ 40928 w 50459"/>
                  <a:gd name="connsiteY2" fmla="*/ 53823 h 179410"/>
                  <a:gd name="connsiteX3" fmla="*/ 38125 w 50459"/>
                  <a:gd name="connsiteY3" fmla="*/ 183896 h 179410"/>
                  <a:gd name="connsiteX4" fmla="*/ 0 w 50459"/>
                  <a:gd name="connsiteY4" fmla="*/ 175486 h 179410"/>
                  <a:gd name="connsiteX5" fmla="*/ 6728 w 50459"/>
                  <a:gd name="connsiteY5" fmla="*/ 140725 h 179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459" h="179410">
                    <a:moveTo>
                      <a:pt x="6728" y="140725"/>
                    </a:moveTo>
                    <a:cubicBezTo>
                      <a:pt x="18502" y="91948"/>
                      <a:pt x="16820" y="65036"/>
                      <a:pt x="12334" y="0"/>
                    </a:cubicBezTo>
                    <a:cubicBezTo>
                      <a:pt x="24108" y="16259"/>
                      <a:pt x="33639" y="35321"/>
                      <a:pt x="40928" y="53823"/>
                    </a:cubicBezTo>
                    <a:cubicBezTo>
                      <a:pt x="54384" y="97554"/>
                      <a:pt x="54384" y="140725"/>
                      <a:pt x="38125" y="183896"/>
                    </a:cubicBezTo>
                    <a:cubicBezTo>
                      <a:pt x="21866" y="182214"/>
                      <a:pt x="16820" y="179410"/>
                      <a:pt x="0" y="175486"/>
                    </a:cubicBezTo>
                    <a:cubicBezTo>
                      <a:pt x="561" y="156423"/>
                      <a:pt x="4485" y="155863"/>
                      <a:pt x="6728" y="140725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5" name="Freeform: Shape 125">
                <a:extLst>
                  <a:ext uri="{FF2B5EF4-FFF2-40B4-BE49-F238E27FC236}">
                    <a16:creationId xmlns:a16="http://schemas.microsoft.com/office/drawing/2014/main" id="{FD879E04-1BE3-4E38-AB96-FC4879D091A1}"/>
                  </a:ext>
                </a:extLst>
              </p:cNvPr>
              <p:cNvSpPr/>
              <p:nvPr/>
            </p:nvSpPr>
            <p:spPr>
              <a:xfrm>
                <a:off x="1435680" y="6444825"/>
                <a:ext cx="655969" cy="72885"/>
              </a:xfrm>
              <a:custGeom>
                <a:avLst/>
                <a:gdLst>
                  <a:gd name="connsiteX0" fmla="*/ 629618 w 655969"/>
                  <a:gd name="connsiteY0" fmla="*/ 31397 h 72885"/>
                  <a:gd name="connsiteX1" fmla="*/ 490575 w 655969"/>
                  <a:gd name="connsiteY1" fmla="*/ 61111 h 72885"/>
                  <a:gd name="connsiteX2" fmla="*/ 378444 w 655969"/>
                  <a:gd name="connsiteY2" fmla="*/ 65597 h 72885"/>
                  <a:gd name="connsiteX3" fmla="*/ 282011 w 655969"/>
                  <a:gd name="connsiteY3" fmla="*/ 40928 h 72885"/>
                  <a:gd name="connsiteX4" fmla="*/ 222581 w 655969"/>
                  <a:gd name="connsiteY4" fmla="*/ 19062 h 72885"/>
                  <a:gd name="connsiteX5" fmla="*/ 168758 w 655969"/>
                  <a:gd name="connsiteY5" fmla="*/ 20744 h 72885"/>
                  <a:gd name="connsiteX6" fmla="*/ 0 w 655969"/>
                  <a:gd name="connsiteY6" fmla="*/ 0 h 72885"/>
                  <a:gd name="connsiteX7" fmla="*/ 32518 w 655969"/>
                  <a:gd name="connsiteY7" fmla="*/ 37003 h 72885"/>
                  <a:gd name="connsiteX8" fmla="*/ 114935 w 655969"/>
                  <a:gd name="connsiteY8" fmla="*/ 43170 h 72885"/>
                  <a:gd name="connsiteX9" fmla="*/ 170440 w 655969"/>
                  <a:gd name="connsiteY9" fmla="*/ 34200 h 72885"/>
                  <a:gd name="connsiteX10" fmla="*/ 230430 w 655969"/>
                  <a:gd name="connsiteY10" fmla="*/ 37003 h 72885"/>
                  <a:gd name="connsiteX11" fmla="*/ 304998 w 655969"/>
                  <a:gd name="connsiteY11" fmla="*/ 63354 h 72885"/>
                  <a:gd name="connsiteX12" fmla="*/ 409280 w 655969"/>
                  <a:gd name="connsiteY12" fmla="*/ 75689 h 72885"/>
                  <a:gd name="connsiteX13" fmla="*/ 533746 w 655969"/>
                  <a:gd name="connsiteY13" fmla="*/ 70643 h 72885"/>
                  <a:gd name="connsiteX14" fmla="*/ 634664 w 655969"/>
                  <a:gd name="connsiteY14" fmla="*/ 45413 h 72885"/>
                  <a:gd name="connsiteX15" fmla="*/ 660454 w 655969"/>
                  <a:gd name="connsiteY15" fmla="*/ 14016 h 72885"/>
                  <a:gd name="connsiteX16" fmla="*/ 629618 w 655969"/>
                  <a:gd name="connsiteY16" fmla="*/ 31397 h 72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55969" h="72885">
                    <a:moveTo>
                      <a:pt x="629618" y="31397"/>
                    </a:moveTo>
                    <a:cubicBezTo>
                      <a:pt x="572431" y="51580"/>
                      <a:pt x="551126" y="53262"/>
                      <a:pt x="490575" y="61111"/>
                    </a:cubicBezTo>
                    <a:cubicBezTo>
                      <a:pt x="457496" y="65597"/>
                      <a:pt x="417690" y="67279"/>
                      <a:pt x="378444" y="65597"/>
                    </a:cubicBezTo>
                    <a:cubicBezTo>
                      <a:pt x="361063" y="65036"/>
                      <a:pt x="322378" y="59430"/>
                      <a:pt x="282011" y="40928"/>
                    </a:cubicBezTo>
                    <a:cubicBezTo>
                      <a:pt x="267434" y="34200"/>
                      <a:pt x="250614" y="23547"/>
                      <a:pt x="222581" y="19062"/>
                    </a:cubicBezTo>
                    <a:cubicBezTo>
                      <a:pt x="205201" y="16259"/>
                      <a:pt x="186699" y="20184"/>
                      <a:pt x="168758" y="20744"/>
                    </a:cubicBezTo>
                    <a:cubicBezTo>
                      <a:pt x="56626" y="25790"/>
                      <a:pt x="28594" y="22426"/>
                      <a:pt x="0" y="0"/>
                    </a:cubicBezTo>
                    <a:cubicBezTo>
                      <a:pt x="1682" y="19623"/>
                      <a:pt x="16259" y="31397"/>
                      <a:pt x="32518" y="37003"/>
                    </a:cubicBezTo>
                    <a:cubicBezTo>
                      <a:pt x="59430" y="44853"/>
                      <a:pt x="87463" y="47095"/>
                      <a:pt x="114935" y="43170"/>
                    </a:cubicBezTo>
                    <a:cubicBezTo>
                      <a:pt x="124466" y="42049"/>
                      <a:pt x="158666" y="37003"/>
                      <a:pt x="170440" y="34200"/>
                    </a:cubicBezTo>
                    <a:cubicBezTo>
                      <a:pt x="190063" y="29154"/>
                      <a:pt x="210807" y="25790"/>
                      <a:pt x="230430" y="37003"/>
                    </a:cubicBezTo>
                    <a:cubicBezTo>
                      <a:pt x="251735" y="49338"/>
                      <a:pt x="284814" y="58869"/>
                      <a:pt x="304998" y="63354"/>
                    </a:cubicBezTo>
                    <a:cubicBezTo>
                      <a:pt x="326303" y="67839"/>
                      <a:pt x="373958" y="75689"/>
                      <a:pt x="409280" y="75689"/>
                    </a:cubicBezTo>
                    <a:cubicBezTo>
                      <a:pt x="436191" y="75689"/>
                      <a:pt x="509077" y="72885"/>
                      <a:pt x="533746" y="70643"/>
                    </a:cubicBezTo>
                    <a:cubicBezTo>
                      <a:pt x="576356" y="67279"/>
                      <a:pt x="601585" y="61672"/>
                      <a:pt x="634664" y="45413"/>
                    </a:cubicBezTo>
                    <a:cubicBezTo>
                      <a:pt x="646438" y="39807"/>
                      <a:pt x="658212" y="31957"/>
                      <a:pt x="660454" y="14016"/>
                    </a:cubicBezTo>
                    <a:cubicBezTo>
                      <a:pt x="649802" y="25230"/>
                      <a:pt x="632422" y="30275"/>
                      <a:pt x="629618" y="31397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6" name="Freeform: Shape 126">
                <a:extLst>
                  <a:ext uri="{FF2B5EF4-FFF2-40B4-BE49-F238E27FC236}">
                    <a16:creationId xmlns:a16="http://schemas.microsoft.com/office/drawing/2014/main" id="{53FA2376-E9FB-4BD1-9E62-02E8FF6BE991}"/>
                  </a:ext>
                </a:extLst>
              </p:cNvPr>
              <p:cNvSpPr/>
              <p:nvPr/>
            </p:nvSpPr>
            <p:spPr>
              <a:xfrm>
                <a:off x="1483395" y="5879781"/>
                <a:ext cx="246689" cy="392460"/>
              </a:xfrm>
              <a:custGeom>
                <a:avLst/>
                <a:gdLst>
                  <a:gd name="connsiteX0" fmla="*/ 248312 w 246689"/>
                  <a:gd name="connsiteY0" fmla="*/ 291443 h 392460"/>
                  <a:gd name="connsiteX1" fmla="*/ 228129 w 246689"/>
                  <a:gd name="connsiteY1" fmla="*/ 201177 h 392460"/>
                  <a:gd name="connsiteX2" fmla="*/ 214673 w 246689"/>
                  <a:gd name="connsiteY2" fmla="*/ 68862 h 392460"/>
                  <a:gd name="connsiteX3" fmla="*/ 210748 w 246689"/>
                  <a:gd name="connsiteY3" fmla="*/ 16160 h 392460"/>
                  <a:gd name="connsiteX4" fmla="*/ 163653 w 246689"/>
                  <a:gd name="connsiteY4" fmla="*/ 13357 h 392460"/>
                  <a:gd name="connsiteX5" fmla="*/ 91328 w 246689"/>
                  <a:gd name="connsiteY5" fmla="*/ 5508 h 392460"/>
                  <a:gd name="connsiteX6" fmla="*/ 56007 w 246689"/>
                  <a:gd name="connsiteY6" fmla="*/ 2704 h 392460"/>
                  <a:gd name="connsiteX7" fmla="*/ 37505 w 246689"/>
                  <a:gd name="connsiteY7" fmla="*/ 4387 h 392460"/>
                  <a:gd name="connsiteX8" fmla="*/ 39187 w 246689"/>
                  <a:gd name="connsiteY8" fmla="*/ 49800 h 392460"/>
                  <a:gd name="connsiteX9" fmla="*/ 37505 w 246689"/>
                  <a:gd name="connsiteY9" fmla="*/ 111472 h 392460"/>
                  <a:gd name="connsiteX10" fmla="*/ 16761 w 246689"/>
                  <a:gd name="connsiteY10" fmla="*/ 260607 h 392460"/>
                  <a:gd name="connsiteX11" fmla="*/ 3866 w 246689"/>
                  <a:gd name="connsiteY11" fmla="*/ 308263 h 392460"/>
                  <a:gd name="connsiteX12" fmla="*/ 5548 w 246689"/>
                  <a:gd name="connsiteY12" fmla="*/ 352555 h 392460"/>
                  <a:gd name="connsiteX13" fmla="*/ 64977 w 246689"/>
                  <a:gd name="connsiteY13" fmla="*/ 391801 h 392460"/>
                  <a:gd name="connsiteX14" fmla="*/ 123286 w 246689"/>
                  <a:gd name="connsiteY14" fmla="*/ 380027 h 392460"/>
                  <a:gd name="connsiteX15" fmla="*/ 163092 w 246689"/>
                  <a:gd name="connsiteY15" fmla="*/ 325082 h 392460"/>
                  <a:gd name="connsiteX16" fmla="*/ 207945 w 246689"/>
                  <a:gd name="connsiteY16" fmla="*/ 301535 h 392460"/>
                  <a:gd name="connsiteX17" fmla="*/ 248312 w 246689"/>
                  <a:gd name="connsiteY17" fmla="*/ 291443 h 392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46689" h="392460">
                    <a:moveTo>
                      <a:pt x="248312" y="291443"/>
                    </a:moveTo>
                    <a:cubicBezTo>
                      <a:pt x="237099" y="264532"/>
                      <a:pt x="232614" y="227528"/>
                      <a:pt x="228129" y="201177"/>
                    </a:cubicBezTo>
                    <a:cubicBezTo>
                      <a:pt x="225325" y="182115"/>
                      <a:pt x="218037" y="92410"/>
                      <a:pt x="214673" y="68862"/>
                    </a:cubicBezTo>
                    <a:cubicBezTo>
                      <a:pt x="213552" y="60452"/>
                      <a:pt x="214112" y="21206"/>
                      <a:pt x="210748" y="16160"/>
                    </a:cubicBezTo>
                    <a:cubicBezTo>
                      <a:pt x="204581" y="6629"/>
                      <a:pt x="173745" y="14478"/>
                      <a:pt x="163653" y="13357"/>
                    </a:cubicBezTo>
                    <a:cubicBezTo>
                      <a:pt x="139545" y="9993"/>
                      <a:pt x="115437" y="7751"/>
                      <a:pt x="91328" y="5508"/>
                    </a:cubicBezTo>
                    <a:cubicBezTo>
                      <a:pt x="79554" y="4387"/>
                      <a:pt x="67781" y="3826"/>
                      <a:pt x="56007" y="2704"/>
                    </a:cubicBezTo>
                    <a:cubicBezTo>
                      <a:pt x="48718" y="2144"/>
                      <a:pt x="38066" y="-4023"/>
                      <a:pt x="37505" y="4387"/>
                    </a:cubicBezTo>
                    <a:cubicBezTo>
                      <a:pt x="36384" y="21206"/>
                      <a:pt x="38627" y="36344"/>
                      <a:pt x="39187" y="49800"/>
                    </a:cubicBezTo>
                    <a:cubicBezTo>
                      <a:pt x="39187" y="65498"/>
                      <a:pt x="38627" y="95774"/>
                      <a:pt x="37505" y="111472"/>
                    </a:cubicBezTo>
                    <a:cubicBezTo>
                      <a:pt x="34702" y="167538"/>
                      <a:pt x="31899" y="206784"/>
                      <a:pt x="16761" y="260607"/>
                    </a:cubicBezTo>
                    <a:cubicBezTo>
                      <a:pt x="12276" y="276306"/>
                      <a:pt x="7230" y="292004"/>
                      <a:pt x="3866" y="308263"/>
                    </a:cubicBezTo>
                    <a:cubicBezTo>
                      <a:pt x="1062" y="322279"/>
                      <a:pt x="-3983" y="340781"/>
                      <a:pt x="5548" y="352555"/>
                    </a:cubicBezTo>
                    <a:cubicBezTo>
                      <a:pt x="19564" y="372178"/>
                      <a:pt x="41990" y="385073"/>
                      <a:pt x="64977" y="391801"/>
                    </a:cubicBezTo>
                    <a:cubicBezTo>
                      <a:pt x="81236" y="396286"/>
                      <a:pt x="124407" y="407499"/>
                      <a:pt x="123286" y="380027"/>
                    </a:cubicBezTo>
                    <a:cubicBezTo>
                      <a:pt x="122164" y="354237"/>
                      <a:pt x="143469" y="337417"/>
                      <a:pt x="163092" y="325082"/>
                    </a:cubicBezTo>
                    <a:cubicBezTo>
                      <a:pt x="177109" y="316112"/>
                      <a:pt x="192247" y="308263"/>
                      <a:pt x="207945" y="301535"/>
                    </a:cubicBezTo>
                    <a:cubicBezTo>
                      <a:pt x="216355" y="298171"/>
                      <a:pt x="248312" y="291443"/>
                      <a:pt x="248312" y="291443"/>
                    </a:cubicBezTo>
                    <a:close/>
                  </a:path>
                </a:pathLst>
              </a:custGeom>
              <a:solidFill>
                <a:srgbClr val="F4C182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" name="Freeform: Shape 127">
                <a:extLst>
                  <a:ext uri="{FF2B5EF4-FFF2-40B4-BE49-F238E27FC236}">
                    <a16:creationId xmlns:a16="http://schemas.microsoft.com/office/drawing/2014/main" id="{55B04A02-FA7C-43B6-91C8-C8A739E670F6}"/>
                  </a:ext>
                </a:extLst>
              </p:cNvPr>
              <p:cNvSpPr/>
              <p:nvPr/>
            </p:nvSpPr>
            <p:spPr>
              <a:xfrm>
                <a:off x="1874675" y="2727106"/>
                <a:ext cx="173804" cy="89705"/>
              </a:xfrm>
              <a:custGeom>
                <a:avLst/>
                <a:gdLst>
                  <a:gd name="connsiteX0" fmla="*/ 0 w 173803"/>
                  <a:gd name="connsiteY0" fmla="*/ 28033 h 89705"/>
                  <a:gd name="connsiteX1" fmla="*/ 173804 w 173803"/>
                  <a:gd name="connsiteY1" fmla="*/ 0 h 89705"/>
                  <a:gd name="connsiteX2" fmla="*/ 145210 w 173803"/>
                  <a:gd name="connsiteY2" fmla="*/ 78492 h 89705"/>
                  <a:gd name="connsiteX3" fmla="*/ 118859 w 173803"/>
                  <a:gd name="connsiteY3" fmla="*/ 88023 h 89705"/>
                  <a:gd name="connsiteX4" fmla="*/ 11774 w 173803"/>
                  <a:gd name="connsiteY4" fmla="*/ 38685 h 89705"/>
                  <a:gd name="connsiteX5" fmla="*/ 0 w 173803"/>
                  <a:gd name="connsiteY5" fmla="*/ 28033 h 89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3803" h="89705">
                    <a:moveTo>
                      <a:pt x="0" y="28033"/>
                    </a:moveTo>
                    <a:cubicBezTo>
                      <a:pt x="64476" y="48777"/>
                      <a:pt x="121663" y="43171"/>
                      <a:pt x="173804" y="0"/>
                    </a:cubicBezTo>
                    <a:cubicBezTo>
                      <a:pt x="164273" y="26351"/>
                      <a:pt x="154741" y="52141"/>
                      <a:pt x="145210" y="78492"/>
                    </a:cubicBezTo>
                    <a:cubicBezTo>
                      <a:pt x="137922" y="97554"/>
                      <a:pt x="137922" y="96994"/>
                      <a:pt x="118859" y="88023"/>
                    </a:cubicBezTo>
                    <a:cubicBezTo>
                      <a:pt x="82977" y="71203"/>
                      <a:pt x="47656" y="55505"/>
                      <a:pt x="11774" y="38685"/>
                    </a:cubicBezTo>
                    <a:cubicBezTo>
                      <a:pt x="7849" y="37564"/>
                      <a:pt x="3925" y="37003"/>
                      <a:pt x="0" y="28033"/>
                    </a:cubicBezTo>
                    <a:close/>
                  </a:path>
                </a:pathLst>
              </a:custGeom>
              <a:solidFill>
                <a:srgbClr val="D6A167"/>
              </a:solidFill>
              <a:ln w="56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439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Lenovo</cp:lastModifiedBy>
  <cp:revision>189</cp:revision>
  <dcterms:created xsi:type="dcterms:W3CDTF">2018-04-24T17:14:44Z</dcterms:created>
  <dcterms:modified xsi:type="dcterms:W3CDTF">2019-11-13T01:36:47Z</dcterms:modified>
</cp:coreProperties>
</file>